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304" r:id="rId4"/>
    <p:sldId id="305" r:id="rId5"/>
    <p:sldId id="306" r:id="rId6"/>
    <p:sldId id="307" r:id="rId7"/>
    <p:sldId id="308" r:id="rId8"/>
    <p:sldId id="309" r:id="rId9"/>
    <p:sldId id="311" r:id="rId10"/>
    <p:sldId id="310" r:id="rId11"/>
    <p:sldId id="312" r:id="rId12"/>
    <p:sldId id="258" r:id="rId13"/>
    <p:sldId id="266" r:id="rId14"/>
    <p:sldId id="289" r:id="rId15"/>
    <p:sldId id="303" r:id="rId16"/>
    <p:sldId id="265" r:id="rId17"/>
    <p:sldId id="261" r:id="rId18"/>
    <p:sldId id="260" r:id="rId19"/>
    <p:sldId id="262" r:id="rId20"/>
    <p:sldId id="267" r:id="rId21"/>
    <p:sldId id="287" r:id="rId22"/>
    <p:sldId id="290" r:id="rId23"/>
    <p:sldId id="313" r:id="rId2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93B5"/>
    <a:srgbClr val="908E46"/>
    <a:srgbClr val="BD8310"/>
    <a:srgbClr val="AA2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5439" autoAdjust="0"/>
  </p:normalViewPr>
  <p:slideViewPr>
    <p:cSldViewPr snapToGrid="0">
      <p:cViewPr varScale="1">
        <p:scale>
          <a:sx n="84" d="100"/>
          <a:sy n="84" d="100"/>
        </p:scale>
        <p:origin x="16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3C62C8-8B25-49A3-8D97-D3298B521751}" type="doc">
      <dgm:prSet loTypeId="urn:microsoft.com/office/officeart/2005/8/layout/matrix3" loCatId="matrix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BF42553-7AC3-47D2-90AA-F2FCF03EB68C}">
      <dgm:prSet/>
      <dgm:spPr/>
      <dgm:t>
        <a:bodyPr/>
        <a:lstStyle/>
        <a:p>
          <a:r>
            <a:rPr lang="en-US"/>
            <a:t>Kontinuitet</a:t>
          </a:r>
        </a:p>
      </dgm:t>
    </dgm:pt>
    <dgm:pt modelId="{17782142-1EA7-4C55-AA17-F2EC2025372A}" type="parTrans" cxnId="{4A3A8C80-90E0-4597-B06F-70CAA3E5784E}">
      <dgm:prSet/>
      <dgm:spPr/>
      <dgm:t>
        <a:bodyPr/>
        <a:lstStyle/>
        <a:p>
          <a:endParaRPr lang="en-US"/>
        </a:p>
      </dgm:t>
    </dgm:pt>
    <dgm:pt modelId="{A5040BE9-905F-4842-B199-A1161B31DC90}" type="sibTrans" cxnId="{4A3A8C80-90E0-4597-B06F-70CAA3E5784E}">
      <dgm:prSet/>
      <dgm:spPr/>
      <dgm:t>
        <a:bodyPr/>
        <a:lstStyle/>
        <a:p>
          <a:endParaRPr lang="en-US"/>
        </a:p>
      </dgm:t>
    </dgm:pt>
    <dgm:pt modelId="{0A8497B6-C32F-4485-A4FD-9D1A3CF4C362}">
      <dgm:prSet/>
      <dgm:spPr/>
      <dgm:t>
        <a:bodyPr/>
        <a:lstStyle/>
        <a:p>
          <a:r>
            <a:rPr lang="en-US"/>
            <a:t>Tillit och förtroendet</a:t>
          </a:r>
        </a:p>
      </dgm:t>
    </dgm:pt>
    <dgm:pt modelId="{45D63BE9-5559-404A-8B5C-3192944C9485}" type="parTrans" cxnId="{E0281EB3-252F-434D-A11A-196B95E4915E}">
      <dgm:prSet/>
      <dgm:spPr/>
      <dgm:t>
        <a:bodyPr/>
        <a:lstStyle/>
        <a:p>
          <a:endParaRPr lang="en-US"/>
        </a:p>
      </dgm:t>
    </dgm:pt>
    <dgm:pt modelId="{19EC8BFA-0DAA-40E9-920E-6CAC569FB4A9}" type="sibTrans" cxnId="{E0281EB3-252F-434D-A11A-196B95E4915E}">
      <dgm:prSet/>
      <dgm:spPr/>
      <dgm:t>
        <a:bodyPr/>
        <a:lstStyle/>
        <a:p>
          <a:endParaRPr lang="en-US"/>
        </a:p>
      </dgm:t>
    </dgm:pt>
    <dgm:pt modelId="{A44140F6-B29C-4931-B8AF-CD08890FC0C3}">
      <dgm:prSet/>
      <dgm:spPr/>
      <dgm:t>
        <a:bodyPr/>
        <a:lstStyle/>
        <a:p>
          <a:r>
            <a:rPr lang="en-US"/>
            <a:t>Kvalitét </a:t>
          </a:r>
        </a:p>
      </dgm:t>
    </dgm:pt>
    <dgm:pt modelId="{606E21FD-1926-445D-9FBC-F2A5FCF4634F}" type="parTrans" cxnId="{6596B9CD-5B6B-45BB-A909-7461FC224A8A}">
      <dgm:prSet/>
      <dgm:spPr/>
      <dgm:t>
        <a:bodyPr/>
        <a:lstStyle/>
        <a:p>
          <a:endParaRPr lang="en-US"/>
        </a:p>
      </dgm:t>
    </dgm:pt>
    <dgm:pt modelId="{FE5A0811-20DE-4A0E-8211-924E26F33DD1}" type="sibTrans" cxnId="{6596B9CD-5B6B-45BB-A909-7461FC224A8A}">
      <dgm:prSet/>
      <dgm:spPr/>
      <dgm:t>
        <a:bodyPr/>
        <a:lstStyle/>
        <a:p>
          <a:endParaRPr lang="en-US"/>
        </a:p>
      </dgm:t>
    </dgm:pt>
    <dgm:pt modelId="{0560F0ED-4FD3-4276-A0FC-10AA089D5F78}">
      <dgm:prSet/>
      <dgm:spPr/>
      <dgm:t>
        <a:bodyPr/>
        <a:lstStyle/>
        <a:p>
          <a:r>
            <a:rPr lang="en-US"/>
            <a:t>Delaktighet och inflytande</a:t>
          </a:r>
        </a:p>
      </dgm:t>
    </dgm:pt>
    <dgm:pt modelId="{D78C88B7-1C22-4D24-A29C-B627D869B156}" type="parTrans" cxnId="{B6D9BBD4-B563-40C6-B60A-C97DD75B4199}">
      <dgm:prSet/>
      <dgm:spPr/>
      <dgm:t>
        <a:bodyPr/>
        <a:lstStyle/>
        <a:p>
          <a:endParaRPr lang="en-US"/>
        </a:p>
      </dgm:t>
    </dgm:pt>
    <dgm:pt modelId="{4FA2BE6B-A6F3-44D6-8FA2-CD315BAD59E6}" type="sibTrans" cxnId="{B6D9BBD4-B563-40C6-B60A-C97DD75B4199}">
      <dgm:prSet/>
      <dgm:spPr/>
      <dgm:t>
        <a:bodyPr/>
        <a:lstStyle/>
        <a:p>
          <a:endParaRPr lang="en-US"/>
        </a:p>
      </dgm:t>
    </dgm:pt>
    <dgm:pt modelId="{50102C6C-7D97-4606-B33C-657F227E67F5}" type="pres">
      <dgm:prSet presAssocID="{5C3C62C8-8B25-49A3-8D97-D3298B521751}" presName="matrix" presStyleCnt="0">
        <dgm:presLayoutVars>
          <dgm:chMax val="1"/>
          <dgm:dir/>
          <dgm:resizeHandles val="exact"/>
        </dgm:presLayoutVars>
      </dgm:prSet>
      <dgm:spPr/>
    </dgm:pt>
    <dgm:pt modelId="{C31C8CE0-877C-4EC8-A328-11B2B211EE6C}" type="pres">
      <dgm:prSet presAssocID="{5C3C62C8-8B25-49A3-8D97-D3298B521751}" presName="diamond" presStyleLbl="bgShp" presStyleIdx="0" presStyleCnt="1"/>
      <dgm:spPr/>
    </dgm:pt>
    <dgm:pt modelId="{D6F6F942-30A3-4ADF-A278-53E0DCA87CF4}" type="pres">
      <dgm:prSet presAssocID="{5C3C62C8-8B25-49A3-8D97-D3298B521751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9B402E6-EC73-445D-9C77-B72BCEB9C4D9}" type="pres">
      <dgm:prSet presAssocID="{5C3C62C8-8B25-49A3-8D97-D3298B521751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27A6DC6-818C-41BC-B0FA-00661FC088AE}" type="pres">
      <dgm:prSet presAssocID="{5C3C62C8-8B25-49A3-8D97-D3298B521751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BB3C32E-DD8C-4452-A260-E434E5F71DE3}" type="pres">
      <dgm:prSet presAssocID="{5C3C62C8-8B25-49A3-8D97-D3298B521751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B708504-FEF2-4328-BB3E-D696B0D782C3}" type="presOf" srcId="{5C3C62C8-8B25-49A3-8D97-D3298B521751}" destId="{50102C6C-7D97-4606-B33C-657F227E67F5}" srcOrd="0" destOrd="0" presId="urn:microsoft.com/office/officeart/2005/8/layout/matrix3"/>
    <dgm:cxn modelId="{D8DE2B07-AD30-4C17-BBA2-C34BB7D535FE}" type="presOf" srcId="{0A8497B6-C32F-4485-A4FD-9D1A3CF4C362}" destId="{09B402E6-EC73-445D-9C77-B72BCEB9C4D9}" srcOrd="0" destOrd="0" presId="urn:microsoft.com/office/officeart/2005/8/layout/matrix3"/>
    <dgm:cxn modelId="{0EFF8F28-99FA-4E3D-947A-A45E7D776978}" type="presOf" srcId="{1BF42553-7AC3-47D2-90AA-F2FCF03EB68C}" destId="{D6F6F942-30A3-4ADF-A278-53E0DCA87CF4}" srcOrd="0" destOrd="0" presId="urn:microsoft.com/office/officeart/2005/8/layout/matrix3"/>
    <dgm:cxn modelId="{B7E2025B-048D-4941-9E90-5B5BC987B786}" type="presOf" srcId="{0560F0ED-4FD3-4276-A0FC-10AA089D5F78}" destId="{8BB3C32E-DD8C-4452-A260-E434E5F71DE3}" srcOrd="0" destOrd="0" presId="urn:microsoft.com/office/officeart/2005/8/layout/matrix3"/>
    <dgm:cxn modelId="{D257094C-DB72-4453-95BA-B93F8A5A2215}" type="presOf" srcId="{A44140F6-B29C-4931-B8AF-CD08890FC0C3}" destId="{D27A6DC6-818C-41BC-B0FA-00661FC088AE}" srcOrd="0" destOrd="0" presId="urn:microsoft.com/office/officeart/2005/8/layout/matrix3"/>
    <dgm:cxn modelId="{4A3A8C80-90E0-4597-B06F-70CAA3E5784E}" srcId="{5C3C62C8-8B25-49A3-8D97-D3298B521751}" destId="{1BF42553-7AC3-47D2-90AA-F2FCF03EB68C}" srcOrd="0" destOrd="0" parTransId="{17782142-1EA7-4C55-AA17-F2EC2025372A}" sibTransId="{A5040BE9-905F-4842-B199-A1161B31DC90}"/>
    <dgm:cxn modelId="{E0281EB3-252F-434D-A11A-196B95E4915E}" srcId="{5C3C62C8-8B25-49A3-8D97-D3298B521751}" destId="{0A8497B6-C32F-4485-A4FD-9D1A3CF4C362}" srcOrd="1" destOrd="0" parTransId="{45D63BE9-5559-404A-8B5C-3192944C9485}" sibTransId="{19EC8BFA-0DAA-40E9-920E-6CAC569FB4A9}"/>
    <dgm:cxn modelId="{6596B9CD-5B6B-45BB-A909-7461FC224A8A}" srcId="{5C3C62C8-8B25-49A3-8D97-D3298B521751}" destId="{A44140F6-B29C-4931-B8AF-CD08890FC0C3}" srcOrd="2" destOrd="0" parTransId="{606E21FD-1926-445D-9FBC-F2A5FCF4634F}" sibTransId="{FE5A0811-20DE-4A0E-8211-924E26F33DD1}"/>
    <dgm:cxn modelId="{B6D9BBD4-B563-40C6-B60A-C97DD75B4199}" srcId="{5C3C62C8-8B25-49A3-8D97-D3298B521751}" destId="{0560F0ED-4FD3-4276-A0FC-10AA089D5F78}" srcOrd="3" destOrd="0" parTransId="{D78C88B7-1C22-4D24-A29C-B627D869B156}" sibTransId="{4FA2BE6B-A6F3-44D6-8FA2-CD315BAD59E6}"/>
    <dgm:cxn modelId="{E4FC4AA5-5328-443F-9495-3FFE3841F618}" type="presParOf" srcId="{50102C6C-7D97-4606-B33C-657F227E67F5}" destId="{C31C8CE0-877C-4EC8-A328-11B2B211EE6C}" srcOrd="0" destOrd="0" presId="urn:microsoft.com/office/officeart/2005/8/layout/matrix3"/>
    <dgm:cxn modelId="{BDD610D9-30BA-4AE6-9FBD-3C08C2803C56}" type="presParOf" srcId="{50102C6C-7D97-4606-B33C-657F227E67F5}" destId="{D6F6F942-30A3-4ADF-A278-53E0DCA87CF4}" srcOrd="1" destOrd="0" presId="urn:microsoft.com/office/officeart/2005/8/layout/matrix3"/>
    <dgm:cxn modelId="{1C58BBE8-E8C2-45CE-8EDD-7950608A4303}" type="presParOf" srcId="{50102C6C-7D97-4606-B33C-657F227E67F5}" destId="{09B402E6-EC73-445D-9C77-B72BCEB9C4D9}" srcOrd="2" destOrd="0" presId="urn:microsoft.com/office/officeart/2005/8/layout/matrix3"/>
    <dgm:cxn modelId="{5E73FFA3-C02E-4C59-A2B7-75C6C9A6CCF9}" type="presParOf" srcId="{50102C6C-7D97-4606-B33C-657F227E67F5}" destId="{D27A6DC6-818C-41BC-B0FA-00661FC088AE}" srcOrd="3" destOrd="0" presId="urn:microsoft.com/office/officeart/2005/8/layout/matrix3"/>
    <dgm:cxn modelId="{DD740AE1-5B5C-42B1-8B21-7B99779FF1CC}" type="presParOf" srcId="{50102C6C-7D97-4606-B33C-657F227E67F5}" destId="{8BB3C32E-DD8C-4452-A260-E434E5F71DE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6C292D-A380-4EA4-A0EB-557DE4E777C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45CCC6F-1C53-4444-B45E-CB1C7C7D6195}">
      <dgm:prSet/>
      <dgm:spPr/>
      <dgm:t>
        <a:bodyPr/>
        <a:lstStyle/>
        <a:p>
          <a:r>
            <a:rPr lang="en-US"/>
            <a:t>Kompetensutveckling och fortbildning</a:t>
          </a:r>
        </a:p>
      </dgm:t>
    </dgm:pt>
    <dgm:pt modelId="{5157D386-8517-4ABF-8A62-CEA418946DFB}" type="parTrans" cxnId="{BE8A2236-715E-419F-A995-6778F962A769}">
      <dgm:prSet/>
      <dgm:spPr/>
      <dgm:t>
        <a:bodyPr/>
        <a:lstStyle/>
        <a:p>
          <a:endParaRPr lang="en-US"/>
        </a:p>
      </dgm:t>
    </dgm:pt>
    <dgm:pt modelId="{6A168956-5189-43E3-983E-4BAB5B2BB9DF}" type="sibTrans" cxnId="{BE8A2236-715E-419F-A995-6778F962A769}">
      <dgm:prSet/>
      <dgm:spPr/>
      <dgm:t>
        <a:bodyPr/>
        <a:lstStyle/>
        <a:p>
          <a:endParaRPr lang="en-US"/>
        </a:p>
      </dgm:t>
    </dgm:pt>
    <dgm:pt modelId="{455C0ACD-060D-4671-A99C-6BB6B0EE0422}">
      <dgm:prSet/>
      <dgm:spPr/>
      <dgm:t>
        <a:bodyPr/>
        <a:lstStyle/>
        <a:p>
          <a:r>
            <a:rPr lang="en-US"/>
            <a:t>Jämställdhet</a:t>
          </a:r>
        </a:p>
      </dgm:t>
    </dgm:pt>
    <dgm:pt modelId="{46892C29-A319-410D-BE2B-E02E14AA9BC2}" type="parTrans" cxnId="{BD9B7D29-8B9E-41E7-AECF-AC40BFF413EB}">
      <dgm:prSet/>
      <dgm:spPr/>
      <dgm:t>
        <a:bodyPr/>
        <a:lstStyle/>
        <a:p>
          <a:endParaRPr lang="en-US"/>
        </a:p>
      </dgm:t>
    </dgm:pt>
    <dgm:pt modelId="{4C9EF4CF-4327-4172-A3DF-C82FD9761A49}" type="sibTrans" cxnId="{BD9B7D29-8B9E-41E7-AECF-AC40BFF413EB}">
      <dgm:prSet/>
      <dgm:spPr/>
      <dgm:t>
        <a:bodyPr/>
        <a:lstStyle/>
        <a:p>
          <a:endParaRPr lang="en-US"/>
        </a:p>
      </dgm:t>
    </dgm:pt>
    <dgm:pt modelId="{6B7BA79A-FA21-44F2-BE2D-BDCE7AD06498}">
      <dgm:prSet/>
      <dgm:spPr/>
      <dgm:t>
        <a:bodyPr/>
        <a:lstStyle/>
        <a:p>
          <a:r>
            <a:rPr lang="en-US"/>
            <a:t>Attraktiv arbetsgivare</a:t>
          </a:r>
        </a:p>
      </dgm:t>
    </dgm:pt>
    <dgm:pt modelId="{CB1A8217-D73F-4BB7-AF2F-9BDD34A717CD}" type="parTrans" cxnId="{ACD58FC1-3ADB-4509-BEE3-4490B7FEEA73}">
      <dgm:prSet/>
      <dgm:spPr/>
      <dgm:t>
        <a:bodyPr/>
        <a:lstStyle/>
        <a:p>
          <a:endParaRPr lang="en-US"/>
        </a:p>
      </dgm:t>
    </dgm:pt>
    <dgm:pt modelId="{1B2ED1E1-C106-4C45-A355-D23C305EE387}" type="sibTrans" cxnId="{ACD58FC1-3ADB-4509-BEE3-4490B7FEEA73}">
      <dgm:prSet/>
      <dgm:spPr/>
      <dgm:t>
        <a:bodyPr/>
        <a:lstStyle/>
        <a:p>
          <a:endParaRPr lang="en-US"/>
        </a:p>
      </dgm:t>
    </dgm:pt>
    <dgm:pt modelId="{034BDDD9-775C-4E2E-835C-64438A079666}" type="pres">
      <dgm:prSet presAssocID="{4F6C292D-A380-4EA4-A0EB-557DE4E777C3}" presName="root" presStyleCnt="0">
        <dgm:presLayoutVars>
          <dgm:dir/>
          <dgm:resizeHandles val="exact"/>
        </dgm:presLayoutVars>
      </dgm:prSet>
      <dgm:spPr/>
    </dgm:pt>
    <dgm:pt modelId="{F1C6C437-92BE-490A-8928-B744BCD17D0C}" type="pres">
      <dgm:prSet presAssocID="{345CCC6F-1C53-4444-B45E-CB1C7C7D6195}" presName="compNode" presStyleCnt="0"/>
      <dgm:spPr/>
    </dgm:pt>
    <dgm:pt modelId="{59A49D28-78F3-49CA-8C3D-0BD0E266345E}" type="pres">
      <dgm:prSet presAssocID="{345CCC6F-1C53-4444-B45E-CB1C7C7D6195}" presName="bgRect" presStyleLbl="bgShp" presStyleIdx="0" presStyleCnt="3" custLinFactNeighborX="2669" custLinFactNeighborY="-2448"/>
      <dgm:spPr/>
    </dgm:pt>
    <dgm:pt modelId="{A555DAD3-8DE4-4F44-89D3-4F33B87F205B}" type="pres">
      <dgm:prSet presAssocID="{345CCC6F-1C53-4444-B45E-CB1C7C7D619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ck"/>
        </a:ext>
      </dgm:extLst>
    </dgm:pt>
    <dgm:pt modelId="{116FED23-5E8B-4FD6-9B22-433338C2FC90}" type="pres">
      <dgm:prSet presAssocID="{345CCC6F-1C53-4444-B45E-CB1C7C7D6195}" presName="spaceRect" presStyleCnt="0"/>
      <dgm:spPr/>
    </dgm:pt>
    <dgm:pt modelId="{2D59C5F0-8296-449F-B432-3B07441BAF1C}" type="pres">
      <dgm:prSet presAssocID="{345CCC6F-1C53-4444-B45E-CB1C7C7D6195}" presName="parTx" presStyleLbl="revTx" presStyleIdx="0" presStyleCnt="3">
        <dgm:presLayoutVars>
          <dgm:chMax val="0"/>
          <dgm:chPref val="0"/>
        </dgm:presLayoutVars>
      </dgm:prSet>
      <dgm:spPr/>
    </dgm:pt>
    <dgm:pt modelId="{B6690ACF-37AD-4748-A78A-B9868D6F9535}" type="pres">
      <dgm:prSet presAssocID="{6A168956-5189-43E3-983E-4BAB5B2BB9DF}" presName="sibTrans" presStyleCnt="0"/>
      <dgm:spPr/>
    </dgm:pt>
    <dgm:pt modelId="{D2B0E0F1-ACF2-411D-8B7F-8F51AED228FD}" type="pres">
      <dgm:prSet presAssocID="{455C0ACD-060D-4671-A99C-6BB6B0EE0422}" presName="compNode" presStyleCnt="0"/>
      <dgm:spPr/>
    </dgm:pt>
    <dgm:pt modelId="{6E88521A-ABEC-436B-A585-589559D32B9C}" type="pres">
      <dgm:prSet presAssocID="{455C0ACD-060D-4671-A99C-6BB6B0EE0422}" presName="bgRect" presStyleLbl="bgShp" presStyleIdx="1" presStyleCnt="3"/>
      <dgm:spPr/>
    </dgm:pt>
    <dgm:pt modelId="{2BFB2334-E2D2-4133-9269-D12F30DAF00B}" type="pres">
      <dgm:prSet presAssocID="{455C0ACD-060D-4671-A99C-6BB6B0EE042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0A811B07-6B7F-41C9-ABA8-0B773BF7956F}" type="pres">
      <dgm:prSet presAssocID="{455C0ACD-060D-4671-A99C-6BB6B0EE0422}" presName="spaceRect" presStyleCnt="0"/>
      <dgm:spPr/>
    </dgm:pt>
    <dgm:pt modelId="{D68AB7D4-38FA-43E7-951E-057FDD706548}" type="pres">
      <dgm:prSet presAssocID="{455C0ACD-060D-4671-A99C-6BB6B0EE0422}" presName="parTx" presStyleLbl="revTx" presStyleIdx="1" presStyleCnt="3">
        <dgm:presLayoutVars>
          <dgm:chMax val="0"/>
          <dgm:chPref val="0"/>
        </dgm:presLayoutVars>
      </dgm:prSet>
      <dgm:spPr/>
    </dgm:pt>
    <dgm:pt modelId="{26060BAF-ED60-41CC-AA59-BC181A385375}" type="pres">
      <dgm:prSet presAssocID="{4C9EF4CF-4327-4172-A3DF-C82FD9761A49}" presName="sibTrans" presStyleCnt="0"/>
      <dgm:spPr/>
    </dgm:pt>
    <dgm:pt modelId="{4A9F4EF8-943D-47D6-9BB8-B9D224529392}" type="pres">
      <dgm:prSet presAssocID="{6B7BA79A-FA21-44F2-BE2D-BDCE7AD06498}" presName="compNode" presStyleCnt="0"/>
      <dgm:spPr/>
    </dgm:pt>
    <dgm:pt modelId="{7B6B29F4-9038-4CF0-9179-E935A5C63A51}" type="pres">
      <dgm:prSet presAssocID="{6B7BA79A-FA21-44F2-BE2D-BDCE7AD06498}" presName="bgRect" presStyleLbl="bgShp" presStyleIdx="2" presStyleCnt="3"/>
      <dgm:spPr/>
    </dgm:pt>
    <dgm:pt modelId="{A1BA85E3-5A37-4832-A436-BBE6D926C31F}" type="pres">
      <dgm:prSet presAssocID="{6B7BA79A-FA21-44F2-BE2D-BDCE7AD0649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kakning"/>
        </a:ext>
      </dgm:extLst>
    </dgm:pt>
    <dgm:pt modelId="{7BA8C58D-97E0-4650-B560-7E0F8B960830}" type="pres">
      <dgm:prSet presAssocID="{6B7BA79A-FA21-44F2-BE2D-BDCE7AD06498}" presName="spaceRect" presStyleCnt="0"/>
      <dgm:spPr/>
    </dgm:pt>
    <dgm:pt modelId="{64CF13B3-9219-4B8D-8A9B-B04168607225}" type="pres">
      <dgm:prSet presAssocID="{6B7BA79A-FA21-44F2-BE2D-BDCE7AD0649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35A8713-1F8C-4258-9A4F-EDA5BCE6B715}" type="presOf" srcId="{345CCC6F-1C53-4444-B45E-CB1C7C7D6195}" destId="{2D59C5F0-8296-449F-B432-3B07441BAF1C}" srcOrd="0" destOrd="0" presId="urn:microsoft.com/office/officeart/2018/2/layout/IconVerticalSolidList"/>
    <dgm:cxn modelId="{BD9B7D29-8B9E-41E7-AECF-AC40BFF413EB}" srcId="{4F6C292D-A380-4EA4-A0EB-557DE4E777C3}" destId="{455C0ACD-060D-4671-A99C-6BB6B0EE0422}" srcOrd="1" destOrd="0" parTransId="{46892C29-A319-410D-BE2B-E02E14AA9BC2}" sibTransId="{4C9EF4CF-4327-4172-A3DF-C82FD9761A49}"/>
    <dgm:cxn modelId="{BE8A2236-715E-419F-A995-6778F962A769}" srcId="{4F6C292D-A380-4EA4-A0EB-557DE4E777C3}" destId="{345CCC6F-1C53-4444-B45E-CB1C7C7D6195}" srcOrd="0" destOrd="0" parTransId="{5157D386-8517-4ABF-8A62-CEA418946DFB}" sibTransId="{6A168956-5189-43E3-983E-4BAB5B2BB9DF}"/>
    <dgm:cxn modelId="{6E4D7D40-8AD8-4285-A206-48B2F459AF37}" type="presOf" srcId="{4F6C292D-A380-4EA4-A0EB-557DE4E777C3}" destId="{034BDDD9-775C-4E2E-835C-64438A079666}" srcOrd="0" destOrd="0" presId="urn:microsoft.com/office/officeart/2018/2/layout/IconVerticalSolidList"/>
    <dgm:cxn modelId="{B6C0AE5C-C624-4218-9DDD-3D57C7A20A6B}" type="presOf" srcId="{455C0ACD-060D-4671-A99C-6BB6B0EE0422}" destId="{D68AB7D4-38FA-43E7-951E-057FDD706548}" srcOrd="0" destOrd="0" presId="urn:microsoft.com/office/officeart/2018/2/layout/IconVerticalSolidList"/>
    <dgm:cxn modelId="{2B3CBB7B-FD2E-4C65-BB89-49D2FFF33534}" type="presOf" srcId="{6B7BA79A-FA21-44F2-BE2D-BDCE7AD06498}" destId="{64CF13B3-9219-4B8D-8A9B-B04168607225}" srcOrd="0" destOrd="0" presId="urn:microsoft.com/office/officeart/2018/2/layout/IconVerticalSolidList"/>
    <dgm:cxn modelId="{ACD58FC1-3ADB-4509-BEE3-4490B7FEEA73}" srcId="{4F6C292D-A380-4EA4-A0EB-557DE4E777C3}" destId="{6B7BA79A-FA21-44F2-BE2D-BDCE7AD06498}" srcOrd="2" destOrd="0" parTransId="{CB1A8217-D73F-4BB7-AF2F-9BDD34A717CD}" sibTransId="{1B2ED1E1-C106-4C45-A355-D23C305EE387}"/>
    <dgm:cxn modelId="{EBC338FE-8761-4AAD-B0AA-97EFB447FB98}" type="presParOf" srcId="{034BDDD9-775C-4E2E-835C-64438A079666}" destId="{F1C6C437-92BE-490A-8928-B744BCD17D0C}" srcOrd="0" destOrd="0" presId="urn:microsoft.com/office/officeart/2018/2/layout/IconVerticalSolidList"/>
    <dgm:cxn modelId="{2C689A9D-CB73-4EBC-A0B6-3F9180D5071A}" type="presParOf" srcId="{F1C6C437-92BE-490A-8928-B744BCD17D0C}" destId="{59A49D28-78F3-49CA-8C3D-0BD0E266345E}" srcOrd="0" destOrd="0" presId="urn:microsoft.com/office/officeart/2018/2/layout/IconVerticalSolidList"/>
    <dgm:cxn modelId="{3B2C71CD-A76B-47C7-817D-AA6BA2A4F40E}" type="presParOf" srcId="{F1C6C437-92BE-490A-8928-B744BCD17D0C}" destId="{A555DAD3-8DE4-4F44-89D3-4F33B87F205B}" srcOrd="1" destOrd="0" presId="urn:microsoft.com/office/officeart/2018/2/layout/IconVerticalSolidList"/>
    <dgm:cxn modelId="{2C5EF16C-AD21-450D-ABE9-2D5CF88B359B}" type="presParOf" srcId="{F1C6C437-92BE-490A-8928-B744BCD17D0C}" destId="{116FED23-5E8B-4FD6-9B22-433338C2FC90}" srcOrd="2" destOrd="0" presId="urn:microsoft.com/office/officeart/2018/2/layout/IconVerticalSolidList"/>
    <dgm:cxn modelId="{BEA56656-30F8-41DA-A5CD-ADFEF93A9D0C}" type="presParOf" srcId="{F1C6C437-92BE-490A-8928-B744BCD17D0C}" destId="{2D59C5F0-8296-449F-B432-3B07441BAF1C}" srcOrd="3" destOrd="0" presId="urn:microsoft.com/office/officeart/2018/2/layout/IconVerticalSolidList"/>
    <dgm:cxn modelId="{C791BC57-133E-4E67-A789-043D170F601F}" type="presParOf" srcId="{034BDDD9-775C-4E2E-835C-64438A079666}" destId="{B6690ACF-37AD-4748-A78A-B9868D6F9535}" srcOrd="1" destOrd="0" presId="urn:microsoft.com/office/officeart/2018/2/layout/IconVerticalSolidList"/>
    <dgm:cxn modelId="{1FE88744-B80E-4E9A-82BA-6C64F9F76E68}" type="presParOf" srcId="{034BDDD9-775C-4E2E-835C-64438A079666}" destId="{D2B0E0F1-ACF2-411D-8B7F-8F51AED228FD}" srcOrd="2" destOrd="0" presId="urn:microsoft.com/office/officeart/2018/2/layout/IconVerticalSolidList"/>
    <dgm:cxn modelId="{3B21E350-CDE9-44F4-9C3F-63BB9AE41883}" type="presParOf" srcId="{D2B0E0F1-ACF2-411D-8B7F-8F51AED228FD}" destId="{6E88521A-ABEC-436B-A585-589559D32B9C}" srcOrd="0" destOrd="0" presId="urn:microsoft.com/office/officeart/2018/2/layout/IconVerticalSolidList"/>
    <dgm:cxn modelId="{9A057200-E179-499D-9D09-584FF93B0811}" type="presParOf" srcId="{D2B0E0F1-ACF2-411D-8B7F-8F51AED228FD}" destId="{2BFB2334-E2D2-4133-9269-D12F30DAF00B}" srcOrd="1" destOrd="0" presId="urn:microsoft.com/office/officeart/2018/2/layout/IconVerticalSolidList"/>
    <dgm:cxn modelId="{9D00F275-F2CA-42C5-B129-A4B207505459}" type="presParOf" srcId="{D2B0E0F1-ACF2-411D-8B7F-8F51AED228FD}" destId="{0A811B07-6B7F-41C9-ABA8-0B773BF7956F}" srcOrd="2" destOrd="0" presId="urn:microsoft.com/office/officeart/2018/2/layout/IconVerticalSolidList"/>
    <dgm:cxn modelId="{27950D35-D1D4-40B3-AAE0-984C591B05A9}" type="presParOf" srcId="{D2B0E0F1-ACF2-411D-8B7F-8F51AED228FD}" destId="{D68AB7D4-38FA-43E7-951E-057FDD706548}" srcOrd="3" destOrd="0" presId="urn:microsoft.com/office/officeart/2018/2/layout/IconVerticalSolidList"/>
    <dgm:cxn modelId="{1E0A9DCB-D95D-4294-A81F-D198B266C0E7}" type="presParOf" srcId="{034BDDD9-775C-4E2E-835C-64438A079666}" destId="{26060BAF-ED60-41CC-AA59-BC181A385375}" srcOrd="3" destOrd="0" presId="urn:microsoft.com/office/officeart/2018/2/layout/IconVerticalSolidList"/>
    <dgm:cxn modelId="{96FDEF8F-3CA1-419B-81D0-8714BCC37E6D}" type="presParOf" srcId="{034BDDD9-775C-4E2E-835C-64438A079666}" destId="{4A9F4EF8-943D-47D6-9BB8-B9D224529392}" srcOrd="4" destOrd="0" presId="urn:microsoft.com/office/officeart/2018/2/layout/IconVerticalSolidList"/>
    <dgm:cxn modelId="{6E279C7B-F396-4558-B5F4-2F2406E3027F}" type="presParOf" srcId="{4A9F4EF8-943D-47D6-9BB8-B9D224529392}" destId="{7B6B29F4-9038-4CF0-9179-E935A5C63A51}" srcOrd="0" destOrd="0" presId="urn:microsoft.com/office/officeart/2018/2/layout/IconVerticalSolidList"/>
    <dgm:cxn modelId="{AEC6BA1D-6EA2-4643-96D5-755D62493994}" type="presParOf" srcId="{4A9F4EF8-943D-47D6-9BB8-B9D224529392}" destId="{A1BA85E3-5A37-4832-A436-BBE6D926C31F}" srcOrd="1" destOrd="0" presId="urn:microsoft.com/office/officeart/2018/2/layout/IconVerticalSolidList"/>
    <dgm:cxn modelId="{BBC591F6-E074-487B-B189-A966E67F0CC2}" type="presParOf" srcId="{4A9F4EF8-943D-47D6-9BB8-B9D224529392}" destId="{7BA8C58D-97E0-4650-B560-7E0F8B960830}" srcOrd="2" destOrd="0" presId="urn:microsoft.com/office/officeart/2018/2/layout/IconVerticalSolidList"/>
    <dgm:cxn modelId="{29E0D08E-09FF-4C2A-8DC6-21B3DB3B202E}" type="presParOf" srcId="{4A9F4EF8-943D-47D6-9BB8-B9D224529392}" destId="{64CF13B3-9219-4B8D-8A9B-B0416860722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4385BF-E3C9-477B-A13A-704B6033227A}" type="doc">
      <dgm:prSet loTypeId="urn:microsoft.com/office/officeart/2005/8/layout/bProcess4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23A5E65-FF41-4A8A-89EE-4C8FDA68AC2F}">
      <dgm:prSet/>
      <dgm:spPr/>
      <dgm:t>
        <a:bodyPr/>
        <a:lstStyle/>
        <a:p>
          <a:r>
            <a:rPr lang="en-US"/>
            <a:t>Tillgång till aktiviteter </a:t>
          </a:r>
        </a:p>
      </dgm:t>
    </dgm:pt>
    <dgm:pt modelId="{0FF194CA-C029-457C-9C35-F6B0EFD8F488}" type="parTrans" cxnId="{152FFE8C-8D6F-4532-916F-987D2BAAAE97}">
      <dgm:prSet/>
      <dgm:spPr/>
      <dgm:t>
        <a:bodyPr/>
        <a:lstStyle/>
        <a:p>
          <a:endParaRPr lang="en-US"/>
        </a:p>
      </dgm:t>
    </dgm:pt>
    <dgm:pt modelId="{436D6AF2-E7E9-4A2E-952F-371FF09223D5}" type="sibTrans" cxnId="{152FFE8C-8D6F-4532-916F-987D2BAAAE97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1B5DA9F8-ABF8-4EE1-8C9A-5FB9E6AB85C0}">
      <dgm:prSet/>
      <dgm:spPr/>
      <dgm:t>
        <a:bodyPr/>
        <a:lstStyle/>
        <a:p>
          <a:r>
            <a:rPr lang="en-US" dirty="0" err="1"/>
            <a:t>Hälsofrämjande</a:t>
          </a:r>
          <a:r>
            <a:rPr lang="en-US" dirty="0"/>
            <a:t> </a:t>
          </a:r>
          <a:r>
            <a:rPr lang="en-US" dirty="0" err="1"/>
            <a:t>och</a:t>
          </a:r>
          <a:r>
            <a:rPr lang="en-US" dirty="0"/>
            <a:t> </a:t>
          </a:r>
          <a:r>
            <a:rPr lang="en-US" dirty="0" err="1"/>
            <a:t>förebyggande</a:t>
          </a:r>
          <a:endParaRPr lang="en-US" dirty="0"/>
        </a:p>
      </dgm:t>
    </dgm:pt>
    <dgm:pt modelId="{A6B7CD2B-596A-43E0-A4CD-B83F3437D502}" type="parTrans" cxnId="{3D0D7656-8CDF-4EA6-B166-19E69E7B0F98}">
      <dgm:prSet/>
      <dgm:spPr/>
      <dgm:t>
        <a:bodyPr/>
        <a:lstStyle/>
        <a:p>
          <a:endParaRPr lang="en-US"/>
        </a:p>
      </dgm:t>
    </dgm:pt>
    <dgm:pt modelId="{7BA41387-E4F5-4D85-BA34-070455833F02}" type="sibTrans" cxnId="{3D0D7656-8CDF-4EA6-B166-19E69E7B0F98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61973E04-0F86-4177-BC64-B1B6CF29F099}">
      <dgm:prSet/>
      <dgm:spPr/>
      <dgm:t>
        <a:bodyPr/>
        <a:lstStyle/>
        <a:p>
          <a:r>
            <a:rPr lang="en-US" dirty="0" err="1"/>
            <a:t>Tillgänglighet</a:t>
          </a:r>
          <a:endParaRPr lang="en-US" dirty="0"/>
        </a:p>
      </dgm:t>
    </dgm:pt>
    <dgm:pt modelId="{539FC1DE-92A2-495C-8023-FCE7BD6B9B1A}" type="parTrans" cxnId="{D94E66D1-52F8-4984-8052-D24272B6F6A8}">
      <dgm:prSet/>
      <dgm:spPr/>
      <dgm:t>
        <a:bodyPr/>
        <a:lstStyle/>
        <a:p>
          <a:endParaRPr lang="en-US"/>
        </a:p>
      </dgm:t>
    </dgm:pt>
    <dgm:pt modelId="{9431C2FB-BF35-405D-87BB-832C622EC78E}" type="sibTrans" cxnId="{D94E66D1-52F8-4984-8052-D24272B6F6A8}">
      <dgm:prSet/>
      <dgm:spPr/>
      <dgm:t>
        <a:bodyPr/>
        <a:lstStyle/>
        <a:p>
          <a:endParaRPr lang="en-US"/>
        </a:p>
      </dgm:t>
    </dgm:pt>
    <dgm:pt modelId="{D1119239-BD06-42CC-A942-EB4F0C6E755E}" type="pres">
      <dgm:prSet presAssocID="{A74385BF-E3C9-477B-A13A-704B6033227A}" presName="Name0" presStyleCnt="0">
        <dgm:presLayoutVars>
          <dgm:dir/>
          <dgm:resizeHandles/>
        </dgm:presLayoutVars>
      </dgm:prSet>
      <dgm:spPr/>
    </dgm:pt>
    <dgm:pt modelId="{76943F41-0355-4789-9749-15A594A6844C}" type="pres">
      <dgm:prSet presAssocID="{223A5E65-FF41-4A8A-89EE-4C8FDA68AC2F}" presName="compNode" presStyleCnt="0"/>
      <dgm:spPr/>
    </dgm:pt>
    <dgm:pt modelId="{FB9B6603-764E-474D-9025-E30AB2212586}" type="pres">
      <dgm:prSet presAssocID="{223A5E65-FF41-4A8A-89EE-4C8FDA68AC2F}" presName="dummyConnPt" presStyleCnt="0"/>
      <dgm:spPr/>
    </dgm:pt>
    <dgm:pt modelId="{A3FB871C-A3A9-4396-92A2-E39B27E5B2B5}" type="pres">
      <dgm:prSet presAssocID="{223A5E65-FF41-4A8A-89EE-4C8FDA68AC2F}" presName="node" presStyleLbl="node1" presStyleIdx="0" presStyleCnt="3">
        <dgm:presLayoutVars>
          <dgm:bulletEnabled val="1"/>
        </dgm:presLayoutVars>
      </dgm:prSet>
      <dgm:spPr/>
    </dgm:pt>
    <dgm:pt modelId="{715EE997-A570-4361-9213-9693AE9A55CD}" type="pres">
      <dgm:prSet presAssocID="{436D6AF2-E7E9-4A2E-952F-371FF09223D5}" presName="sibTrans" presStyleLbl="bgSibTrans2D1" presStyleIdx="0" presStyleCnt="2"/>
      <dgm:spPr/>
    </dgm:pt>
    <dgm:pt modelId="{9FE0B591-002C-4D30-9E6B-07A2AA6395D2}" type="pres">
      <dgm:prSet presAssocID="{1B5DA9F8-ABF8-4EE1-8C9A-5FB9E6AB85C0}" presName="compNode" presStyleCnt="0"/>
      <dgm:spPr/>
    </dgm:pt>
    <dgm:pt modelId="{4E54E996-C0E7-4E9E-8932-BFF6EE08DC8E}" type="pres">
      <dgm:prSet presAssocID="{1B5DA9F8-ABF8-4EE1-8C9A-5FB9E6AB85C0}" presName="dummyConnPt" presStyleCnt="0"/>
      <dgm:spPr/>
    </dgm:pt>
    <dgm:pt modelId="{42C5F08D-9611-4276-AF1F-381F26E8F9A4}" type="pres">
      <dgm:prSet presAssocID="{1B5DA9F8-ABF8-4EE1-8C9A-5FB9E6AB85C0}" presName="node" presStyleLbl="node1" presStyleIdx="1" presStyleCnt="3" custLinFactNeighborX="26825" custLinFactNeighborY="4625">
        <dgm:presLayoutVars>
          <dgm:bulletEnabled val="1"/>
        </dgm:presLayoutVars>
      </dgm:prSet>
      <dgm:spPr/>
    </dgm:pt>
    <dgm:pt modelId="{304EE01B-156D-4CF3-B362-5307DD7AA750}" type="pres">
      <dgm:prSet presAssocID="{7BA41387-E4F5-4D85-BA34-070455833F02}" presName="sibTrans" presStyleLbl="bgSibTrans2D1" presStyleIdx="1" presStyleCnt="2"/>
      <dgm:spPr/>
    </dgm:pt>
    <dgm:pt modelId="{81852F02-9664-4EA4-A4C1-9E19D8FBCFB7}" type="pres">
      <dgm:prSet presAssocID="{61973E04-0F86-4177-BC64-B1B6CF29F099}" presName="compNode" presStyleCnt="0"/>
      <dgm:spPr/>
    </dgm:pt>
    <dgm:pt modelId="{8B4C5F3E-E7F1-4B0E-A2B7-BDC7F6496293}" type="pres">
      <dgm:prSet presAssocID="{61973E04-0F86-4177-BC64-B1B6CF29F099}" presName="dummyConnPt" presStyleCnt="0"/>
      <dgm:spPr/>
    </dgm:pt>
    <dgm:pt modelId="{07DAEB56-4B78-47DB-B36A-19ABF7CD5218}" type="pres">
      <dgm:prSet presAssocID="{61973E04-0F86-4177-BC64-B1B6CF29F099}" presName="node" presStyleLbl="node1" presStyleIdx="2" presStyleCnt="3" custLinFactY="-5438" custLinFactNeighborX="129" custLinFactNeighborY="-100000">
        <dgm:presLayoutVars>
          <dgm:bulletEnabled val="1"/>
        </dgm:presLayoutVars>
      </dgm:prSet>
      <dgm:spPr/>
    </dgm:pt>
  </dgm:ptLst>
  <dgm:cxnLst>
    <dgm:cxn modelId="{58736C01-8B5A-4C56-A801-422B8EB57B22}" type="presOf" srcId="{A74385BF-E3C9-477B-A13A-704B6033227A}" destId="{D1119239-BD06-42CC-A942-EB4F0C6E755E}" srcOrd="0" destOrd="0" presId="urn:microsoft.com/office/officeart/2005/8/layout/bProcess4"/>
    <dgm:cxn modelId="{F811FD01-428E-45F0-B862-E3388B2B8CF6}" type="presOf" srcId="{7BA41387-E4F5-4D85-BA34-070455833F02}" destId="{304EE01B-156D-4CF3-B362-5307DD7AA750}" srcOrd="0" destOrd="0" presId="urn:microsoft.com/office/officeart/2005/8/layout/bProcess4"/>
    <dgm:cxn modelId="{9211446B-BDCE-42FF-8895-60F0266602E0}" type="presOf" srcId="{436D6AF2-E7E9-4A2E-952F-371FF09223D5}" destId="{715EE997-A570-4361-9213-9693AE9A55CD}" srcOrd="0" destOrd="0" presId="urn:microsoft.com/office/officeart/2005/8/layout/bProcess4"/>
    <dgm:cxn modelId="{89D4D651-77CD-4A7D-9DFE-0F08F01ED544}" type="presOf" srcId="{223A5E65-FF41-4A8A-89EE-4C8FDA68AC2F}" destId="{A3FB871C-A3A9-4396-92A2-E39B27E5B2B5}" srcOrd="0" destOrd="0" presId="urn:microsoft.com/office/officeart/2005/8/layout/bProcess4"/>
    <dgm:cxn modelId="{DAA3CB54-AE9F-46A9-BF0D-4E2E08C1DD8D}" type="presOf" srcId="{61973E04-0F86-4177-BC64-B1B6CF29F099}" destId="{07DAEB56-4B78-47DB-B36A-19ABF7CD5218}" srcOrd="0" destOrd="0" presId="urn:microsoft.com/office/officeart/2005/8/layout/bProcess4"/>
    <dgm:cxn modelId="{3D0D7656-8CDF-4EA6-B166-19E69E7B0F98}" srcId="{A74385BF-E3C9-477B-A13A-704B6033227A}" destId="{1B5DA9F8-ABF8-4EE1-8C9A-5FB9E6AB85C0}" srcOrd="1" destOrd="0" parTransId="{A6B7CD2B-596A-43E0-A4CD-B83F3437D502}" sibTransId="{7BA41387-E4F5-4D85-BA34-070455833F02}"/>
    <dgm:cxn modelId="{152FFE8C-8D6F-4532-916F-987D2BAAAE97}" srcId="{A74385BF-E3C9-477B-A13A-704B6033227A}" destId="{223A5E65-FF41-4A8A-89EE-4C8FDA68AC2F}" srcOrd="0" destOrd="0" parTransId="{0FF194CA-C029-457C-9C35-F6B0EFD8F488}" sibTransId="{436D6AF2-E7E9-4A2E-952F-371FF09223D5}"/>
    <dgm:cxn modelId="{D87844AE-46B1-42CF-86AA-75E8CF9FC85C}" type="presOf" srcId="{1B5DA9F8-ABF8-4EE1-8C9A-5FB9E6AB85C0}" destId="{42C5F08D-9611-4276-AF1F-381F26E8F9A4}" srcOrd="0" destOrd="0" presId="urn:microsoft.com/office/officeart/2005/8/layout/bProcess4"/>
    <dgm:cxn modelId="{D94E66D1-52F8-4984-8052-D24272B6F6A8}" srcId="{A74385BF-E3C9-477B-A13A-704B6033227A}" destId="{61973E04-0F86-4177-BC64-B1B6CF29F099}" srcOrd="2" destOrd="0" parTransId="{539FC1DE-92A2-495C-8023-FCE7BD6B9B1A}" sibTransId="{9431C2FB-BF35-405D-87BB-832C622EC78E}"/>
    <dgm:cxn modelId="{C488FDE7-4F79-4895-B4CB-CD8180E397C6}" type="presParOf" srcId="{D1119239-BD06-42CC-A942-EB4F0C6E755E}" destId="{76943F41-0355-4789-9749-15A594A6844C}" srcOrd="0" destOrd="0" presId="urn:microsoft.com/office/officeart/2005/8/layout/bProcess4"/>
    <dgm:cxn modelId="{7DD327CC-FA45-4CA4-90EE-319E02B78A2E}" type="presParOf" srcId="{76943F41-0355-4789-9749-15A594A6844C}" destId="{FB9B6603-764E-474D-9025-E30AB2212586}" srcOrd="0" destOrd="0" presId="urn:microsoft.com/office/officeart/2005/8/layout/bProcess4"/>
    <dgm:cxn modelId="{0835DEA9-8107-4B36-BC6C-06587BAE1D49}" type="presParOf" srcId="{76943F41-0355-4789-9749-15A594A6844C}" destId="{A3FB871C-A3A9-4396-92A2-E39B27E5B2B5}" srcOrd="1" destOrd="0" presId="urn:microsoft.com/office/officeart/2005/8/layout/bProcess4"/>
    <dgm:cxn modelId="{C88BEEC3-0350-4015-B625-D95A19C13563}" type="presParOf" srcId="{D1119239-BD06-42CC-A942-EB4F0C6E755E}" destId="{715EE997-A570-4361-9213-9693AE9A55CD}" srcOrd="1" destOrd="0" presId="urn:microsoft.com/office/officeart/2005/8/layout/bProcess4"/>
    <dgm:cxn modelId="{7D63DF4A-C80D-4468-AF53-EAC772A5BCFE}" type="presParOf" srcId="{D1119239-BD06-42CC-A942-EB4F0C6E755E}" destId="{9FE0B591-002C-4D30-9E6B-07A2AA6395D2}" srcOrd="2" destOrd="0" presId="urn:microsoft.com/office/officeart/2005/8/layout/bProcess4"/>
    <dgm:cxn modelId="{97E13BBF-3834-4100-A454-05945BB0E895}" type="presParOf" srcId="{9FE0B591-002C-4D30-9E6B-07A2AA6395D2}" destId="{4E54E996-C0E7-4E9E-8932-BFF6EE08DC8E}" srcOrd="0" destOrd="0" presId="urn:microsoft.com/office/officeart/2005/8/layout/bProcess4"/>
    <dgm:cxn modelId="{2B2A673C-7474-4EDE-8E73-512EAAEBAD9B}" type="presParOf" srcId="{9FE0B591-002C-4D30-9E6B-07A2AA6395D2}" destId="{42C5F08D-9611-4276-AF1F-381F26E8F9A4}" srcOrd="1" destOrd="0" presId="urn:microsoft.com/office/officeart/2005/8/layout/bProcess4"/>
    <dgm:cxn modelId="{8E056DAF-66D9-4610-A006-9EFD51CF3003}" type="presParOf" srcId="{D1119239-BD06-42CC-A942-EB4F0C6E755E}" destId="{304EE01B-156D-4CF3-B362-5307DD7AA750}" srcOrd="3" destOrd="0" presId="urn:microsoft.com/office/officeart/2005/8/layout/bProcess4"/>
    <dgm:cxn modelId="{8599FF59-709F-4A2C-BECD-F7DFF575B31F}" type="presParOf" srcId="{D1119239-BD06-42CC-A942-EB4F0C6E755E}" destId="{81852F02-9664-4EA4-A4C1-9E19D8FBCFB7}" srcOrd="4" destOrd="0" presId="urn:microsoft.com/office/officeart/2005/8/layout/bProcess4"/>
    <dgm:cxn modelId="{EA6B4B9E-01D1-4E3B-9D28-8495C5D8ECD1}" type="presParOf" srcId="{81852F02-9664-4EA4-A4C1-9E19D8FBCFB7}" destId="{8B4C5F3E-E7F1-4B0E-A2B7-BDC7F6496293}" srcOrd="0" destOrd="0" presId="urn:microsoft.com/office/officeart/2005/8/layout/bProcess4"/>
    <dgm:cxn modelId="{C6483624-45C3-4693-A0BB-87D6FAC01BFE}" type="presParOf" srcId="{81852F02-9664-4EA4-A4C1-9E19D8FBCFB7}" destId="{07DAEB56-4B78-47DB-B36A-19ABF7CD5218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C0EFA7-624F-4BE3-B4FF-48F3FC5515CA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DDB1522-A314-4F56-B28B-DE44C43F11A9}">
      <dgm:prSet/>
      <dgm:spPr/>
      <dgm:t>
        <a:bodyPr/>
        <a:lstStyle/>
        <a:p>
          <a:r>
            <a:rPr lang="en-US"/>
            <a:t>Tidiga insatser i samverkan med regionen</a:t>
          </a:r>
        </a:p>
      </dgm:t>
    </dgm:pt>
    <dgm:pt modelId="{1AE0B866-B801-4CDD-9BCA-83550E7F9AEB}" type="parTrans" cxnId="{4691BA3B-611F-4EAC-819C-D5B81C239096}">
      <dgm:prSet/>
      <dgm:spPr/>
      <dgm:t>
        <a:bodyPr/>
        <a:lstStyle/>
        <a:p>
          <a:endParaRPr lang="en-US"/>
        </a:p>
      </dgm:t>
    </dgm:pt>
    <dgm:pt modelId="{51965DDC-98EA-4CA0-BB96-DECA7AB5EA92}" type="sibTrans" cxnId="{4691BA3B-611F-4EAC-819C-D5B81C239096}">
      <dgm:prSet/>
      <dgm:spPr/>
      <dgm:t>
        <a:bodyPr/>
        <a:lstStyle/>
        <a:p>
          <a:endParaRPr lang="en-US"/>
        </a:p>
      </dgm:t>
    </dgm:pt>
    <dgm:pt modelId="{5862F5A8-58D2-4DEE-8A85-984127252EC7}">
      <dgm:prSet/>
      <dgm:spPr/>
      <dgm:t>
        <a:bodyPr/>
        <a:lstStyle/>
        <a:p>
          <a:r>
            <a:rPr lang="en-US"/>
            <a:t>Samordnad individuell plan</a:t>
          </a:r>
        </a:p>
      </dgm:t>
    </dgm:pt>
    <dgm:pt modelId="{E27859D7-8C16-474F-A0C4-ED04F9306592}" type="parTrans" cxnId="{17886086-FAC7-4427-A0C8-8DD607855954}">
      <dgm:prSet/>
      <dgm:spPr/>
      <dgm:t>
        <a:bodyPr/>
        <a:lstStyle/>
        <a:p>
          <a:endParaRPr lang="en-US"/>
        </a:p>
      </dgm:t>
    </dgm:pt>
    <dgm:pt modelId="{3D33E61C-8D2C-4A45-9DD7-9D73728C72EF}" type="sibTrans" cxnId="{17886086-FAC7-4427-A0C8-8DD607855954}">
      <dgm:prSet/>
      <dgm:spPr/>
      <dgm:t>
        <a:bodyPr/>
        <a:lstStyle/>
        <a:p>
          <a:endParaRPr lang="en-US"/>
        </a:p>
      </dgm:t>
    </dgm:pt>
    <dgm:pt modelId="{5C9A5321-945D-49B5-8BE3-07D8BF6E7E40}">
      <dgm:prSet/>
      <dgm:spPr/>
      <dgm:t>
        <a:bodyPr/>
        <a:lstStyle/>
        <a:p>
          <a:r>
            <a:rPr lang="en-US"/>
            <a:t>Kvalitet </a:t>
          </a:r>
        </a:p>
      </dgm:t>
    </dgm:pt>
    <dgm:pt modelId="{4EBA431C-C9C8-45B0-8BA2-3D5F4A12635E}" type="parTrans" cxnId="{72B3A373-4889-407C-B689-3B07B4A331E2}">
      <dgm:prSet/>
      <dgm:spPr/>
      <dgm:t>
        <a:bodyPr/>
        <a:lstStyle/>
        <a:p>
          <a:endParaRPr lang="en-US"/>
        </a:p>
      </dgm:t>
    </dgm:pt>
    <dgm:pt modelId="{DDDFB191-6E1D-45C1-BDEB-1150A5CB67C0}" type="sibTrans" cxnId="{72B3A373-4889-407C-B689-3B07B4A331E2}">
      <dgm:prSet/>
      <dgm:spPr/>
      <dgm:t>
        <a:bodyPr/>
        <a:lstStyle/>
        <a:p>
          <a:endParaRPr lang="en-US"/>
        </a:p>
      </dgm:t>
    </dgm:pt>
    <dgm:pt modelId="{D270BB42-D70A-4E21-A2C7-2DA2AF9AC734}" type="pres">
      <dgm:prSet presAssocID="{69C0EFA7-624F-4BE3-B4FF-48F3FC5515CA}" presName="root" presStyleCnt="0">
        <dgm:presLayoutVars>
          <dgm:dir/>
          <dgm:resizeHandles val="exact"/>
        </dgm:presLayoutVars>
      </dgm:prSet>
      <dgm:spPr/>
    </dgm:pt>
    <dgm:pt modelId="{C2302881-39CB-4865-B9AF-AB77FDBD7548}" type="pres">
      <dgm:prSet presAssocID="{0DDB1522-A314-4F56-B28B-DE44C43F11A9}" presName="compNode" presStyleCnt="0"/>
      <dgm:spPr/>
    </dgm:pt>
    <dgm:pt modelId="{06A05855-6C11-4707-828D-E88E3031F9E4}" type="pres">
      <dgm:prSet presAssocID="{0DDB1522-A314-4F56-B28B-DE44C43F11A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ck"/>
        </a:ext>
      </dgm:extLst>
    </dgm:pt>
    <dgm:pt modelId="{675A21A1-A4B3-4C5A-9B7C-6F71BA4B1C8A}" type="pres">
      <dgm:prSet presAssocID="{0DDB1522-A314-4F56-B28B-DE44C43F11A9}" presName="spaceRect" presStyleCnt="0"/>
      <dgm:spPr/>
    </dgm:pt>
    <dgm:pt modelId="{818006B4-227B-470E-A09F-613667E38DB2}" type="pres">
      <dgm:prSet presAssocID="{0DDB1522-A314-4F56-B28B-DE44C43F11A9}" presName="textRect" presStyleLbl="revTx" presStyleIdx="0" presStyleCnt="3">
        <dgm:presLayoutVars>
          <dgm:chMax val="1"/>
          <dgm:chPref val="1"/>
        </dgm:presLayoutVars>
      </dgm:prSet>
      <dgm:spPr/>
    </dgm:pt>
    <dgm:pt modelId="{6AAB47A2-93C4-4B45-A63E-AEA9C6BA1142}" type="pres">
      <dgm:prSet presAssocID="{51965DDC-98EA-4CA0-BB96-DECA7AB5EA92}" presName="sibTrans" presStyleCnt="0"/>
      <dgm:spPr/>
    </dgm:pt>
    <dgm:pt modelId="{7BB259E3-B665-4966-993F-55EF901F6458}" type="pres">
      <dgm:prSet presAssocID="{5862F5A8-58D2-4DEE-8A85-984127252EC7}" presName="compNode" presStyleCnt="0"/>
      <dgm:spPr/>
    </dgm:pt>
    <dgm:pt modelId="{34E82768-E119-4906-8E80-CFAFD05474C7}" type="pres">
      <dgm:prSet presAssocID="{5862F5A8-58D2-4DEE-8A85-984127252EC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ygplan"/>
        </a:ext>
      </dgm:extLst>
    </dgm:pt>
    <dgm:pt modelId="{60764CCB-7BE5-4A06-9D0B-E9D9B06CFA38}" type="pres">
      <dgm:prSet presAssocID="{5862F5A8-58D2-4DEE-8A85-984127252EC7}" presName="spaceRect" presStyleCnt="0"/>
      <dgm:spPr/>
    </dgm:pt>
    <dgm:pt modelId="{25FC84CF-991A-4ACF-AA52-8AD0FA2DB695}" type="pres">
      <dgm:prSet presAssocID="{5862F5A8-58D2-4DEE-8A85-984127252EC7}" presName="textRect" presStyleLbl="revTx" presStyleIdx="1" presStyleCnt="3">
        <dgm:presLayoutVars>
          <dgm:chMax val="1"/>
          <dgm:chPref val="1"/>
        </dgm:presLayoutVars>
      </dgm:prSet>
      <dgm:spPr/>
    </dgm:pt>
    <dgm:pt modelId="{1DD83FAC-7DF1-41EB-A77D-414FBD022676}" type="pres">
      <dgm:prSet presAssocID="{3D33E61C-8D2C-4A45-9DD7-9D73728C72EF}" presName="sibTrans" presStyleCnt="0"/>
      <dgm:spPr/>
    </dgm:pt>
    <dgm:pt modelId="{77B338E0-3C01-4FF1-80E2-492CF3C1B5AE}" type="pres">
      <dgm:prSet presAssocID="{5C9A5321-945D-49B5-8BE3-07D8BF6E7E40}" presName="compNode" presStyleCnt="0"/>
      <dgm:spPr/>
    </dgm:pt>
    <dgm:pt modelId="{45DAF4E1-E373-41B6-9AC1-0C5A39020261}" type="pres">
      <dgm:prSet presAssocID="{5C9A5321-945D-49B5-8BE3-07D8BF6E7E4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nyfliksområdet"/>
        </a:ext>
      </dgm:extLst>
    </dgm:pt>
    <dgm:pt modelId="{94BBBE78-6E54-4974-8F73-E1DA68F95433}" type="pres">
      <dgm:prSet presAssocID="{5C9A5321-945D-49B5-8BE3-07D8BF6E7E40}" presName="spaceRect" presStyleCnt="0"/>
      <dgm:spPr/>
    </dgm:pt>
    <dgm:pt modelId="{4B638508-27DB-40E9-B3B8-7D0626B840AD}" type="pres">
      <dgm:prSet presAssocID="{5C9A5321-945D-49B5-8BE3-07D8BF6E7E4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4339D41F-E0EE-4E1B-99D5-C3505A6E76FE}" type="presOf" srcId="{5C9A5321-945D-49B5-8BE3-07D8BF6E7E40}" destId="{4B638508-27DB-40E9-B3B8-7D0626B840AD}" srcOrd="0" destOrd="0" presId="urn:microsoft.com/office/officeart/2018/2/layout/IconLabelList"/>
    <dgm:cxn modelId="{4691BA3B-611F-4EAC-819C-D5B81C239096}" srcId="{69C0EFA7-624F-4BE3-B4FF-48F3FC5515CA}" destId="{0DDB1522-A314-4F56-B28B-DE44C43F11A9}" srcOrd="0" destOrd="0" parTransId="{1AE0B866-B801-4CDD-9BCA-83550E7F9AEB}" sibTransId="{51965DDC-98EA-4CA0-BB96-DECA7AB5EA92}"/>
    <dgm:cxn modelId="{72B3A373-4889-407C-B689-3B07B4A331E2}" srcId="{69C0EFA7-624F-4BE3-B4FF-48F3FC5515CA}" destId="{5C9A5321-945D-49B5-8BE3-07D8BF6E7E40}" srcOrd="2" destOrd="0" parTransId="{4EBA431C-C9C8-45B0-8BA2-3D5F4A12635E}" sibTransId="{DDDFB191-6E1D-45C1-BDEB-1150A5CB67C0}"/>
    <dgm:cxn modelId="{17886086-FAC7-4427-A0C8-8DD607855954}" srcId="{69C0EFA7-624F-4BE3-B4FF-48F3FC5515CA}" destId="{5862F5A8-58D2-4DEE-8A85-984127252EC7}" srcOrd="1" destOrd="0" parTransId="{E27859D7-8C16-474F-A0C4-ED04F9306592}" sibTransId="{3D33E61C-8D2C-4A45-9DD7-9D73728C72EF}"/>
    <dgm:cxn modelId="{B8334DA9-2481-411F-91D0-62DC3D8019DE}" type="presOf" srcId="{69C0EFA7-624F-4BE3-B4FF-48F3FC5515CA}" destId="{D270BB42-D70A-4E21-A2C7-2DA2AF9AC734}" srcOrd="0" destOrd="0" presId="urn:microsoft.com/office/officeart/2018/2/layout/IconLabelList"/>
    <dgm:cxn modelId="{451B01E2-0239-4FBF-9B68-B90397501C14}" type="presOf" srcId="{0DDB1522-A314-4F56-B28B-DE44C43F11A9}" destId="{818006B4-227B-470E-A09F-613667E38DB2}" srcOrd="0" destOrd="0" presId="urn:microsoft.com/office/officeart/2018/2/layout/IconLabelList"/>
    <dgm:cxn modelId="{4B81DDFD-8B29-4D75-83A8-F431CAC7D09D}" type="presOf" srcId="{5862F5A8-58D2-4DEE-8A85-984127252EC7}" destId="{25FC84CF-991A-4ACF-AA52-8AD0FA2DB695}" srcOrd="0" destOrd="0" presId="urn:microsoft.com/office/officeart/2018/2/layout/IconLabelList"/>
    <dgm:cxn modelId="{47AE748B-AA56-468D-A7BA-81AB474954FB}" type="presParOf" srcId="{D270BB42-D70A-4E21-A2C7-2DA2AF9AC734}" destId="{C2302881-39CB-4865-B9AF-AB77FDBD7548}" srcOrd="0" destOrd="0" presId="urn:microsoft.com/office/officeart/2018/2/layout/IconLabelList"/>
    <dgm:cxn modelId="{B0AFCA8C-F9AE-4D7D-B34E-D89092DEE3A6}" type="presParOf" srcId="{C2302881-39CB-4865-B9AF-AB77FDBD7548}" destId="{06A05855-6C11-4707-828D-E88E3031F9E4}" srcOrd="0" destOrd="0" presId="urn:microsoft.com/office/officeart/2018/2/layout/IconLabelList"/>
    <dgm:cxn modelId="{B005636E-221C-4DB1-A2F8-0D32E503530F}" type="presParOf" srcId="{C2302881-39CB-4865-B9AF-AB77FDBD7548}" destId="{675A21A1-A4B3-4C5A-9B7C-6F71BA4B1C8A}" srcOrd="1" destOrd="0" presId="urn:microsoft.com/office/officeart/2018/2/layout/IconLabelList"/>
    <dgm:cxn modelId="{902D4D6F-7DE5-430A-96E1-E7ECAA261F3F}" type="presParOf" srcId="{C2302881-39CB-4865-B9AF-AB77FDBD7548}" destId="{818006B4-227B-470E-A09F-613667E38DB2}" srcOrd="2" destOrd="0" presId="urn:microsoft.com/office/officeart/2018/2/layout/IconLabelList"/>
    <dgm:cxn modelId="{D15DE778-BFCC-4956-8074-B864BB74D187}" type="presParOf" srcId="{D270BB42-D70A-4E21-A2C7-2DA2AF9AC734}" destId="{6AAB47A2-93C4-4B45-A63E-AEA9C6BA1142}" srcOrd="1" destOrd="0" presId="urn:microsoft.com/office/officeart/2018/2/layout/IconLabelList"/>
    <dgm:cxn modelId="{17DE62E5-DD8D-4877-9029-9CC6A67C8BC3}" type="presParOf" srcId="{D270BB42-D70A-4E21-A2C7-2DA2AF9AC734}" destId="{7BB259E3-B665-4966-993F-55EF901F6458}" srcOrd="2" destOrd="0" presId="urn:microsoft.com/office/officeart/2018/2/layout/IconLabelList"/>
    <dgm:cxn modelId="{F2172A4D-245B-44C4-BD0E-79D567F73D2C}" type="presParOf" srcId="{7BB259E3-B665-4966-993F-55EF901F6458}" destId="{34E82768-E119-4906-8E80-CFAFD05474C7}" srcOrd="0" destOrd="0" presId="urn:microsoft.com/office/officeart/2018/2/layout/IconLabelList"/>
    <dgm:cxn modelId="{1DE2D40D-EF37-4FBC-A763-135DA3223794}" type="presParOf" srcId="{7BB259E3-B665-4966-993F-55EF901F6458}" destId="{60764CCB-7BE5-4A06-9D0B-E9D9B06CFA38}" srcOrd="1" destOrd="0" presId="urn:microsoft.com/office/officeart/2018/2/layout/IconLabelList"/>
    <dgm:cxn modelId="{3DADC39D-EBE5-422D-B417-EA9ABAC314B4}" type="presParOf" srcId="{7BB259E3-B665-4966-993F-55EF901F6458}" destId="{25FC84CF-991A-4ACF-AA52-8AD0FA2DB695}" srcOrd="2" destOrd="0" presId="urn:microsoft.com/office/officeart/2018/2/layout/IconLabelList"/>
    <dgm:cxn modelId="{51535BB2-0A61-440B-B402-8CC122126DC2}" type="presParOf" srcId="{D270BB42-D70A-4E21-A2C7-2DA2AF9AC734}" destId="{1DD83FAC-7DF1-41EB-A77D-414FBD022676}" srcOrd="3" destOrd="0" presId="urn:microsoft.com/office/officeart/2018/2/layout/IconLabelList"/>
    <dgm:cxn modelId="{DBC03C27-FC97-4B16-BDE4-819E9915EFDF}" type="presParOf" srcId="{D270BB42-D70A-4E21-A2C7-2DA2AF9AC734}" destId="{77B338E0-3C01-4FF1-80E2-492CF3C1B5AE}" srcOrd="4" destOrd="0" presId="urn:microsoft.com/office/officeart/2018/2/layout/IconLabelList"/>
    <dgm:cxn modelId="{C2635CEF-006B-4194-B461-95245F3E37B2}" type="presParOf" srcId="{77B338E0-3C01-4FF1-80E2-492CF3C1B5AE}" destId="{45DAF4E1-E373-41B6-9AC1-0C5A39020261}" srcOrd="0" destOrd="0" presId="urn:microsoft.com/office/officeart/2018/2/layout/IconLabelList"/>
    <dgm:cxn modelId="{B91EBEAC-4A84-4C08-A573-9CBEFE4C9AD5}" type="presParOf" srcId="{77B338E0-3C01-4FF1-80E2-492CF3C1B5AE}" destId="{94BBBE78-6E54-4974-8F73-E1DA68F95433}" srcOrd="1" destOrd="0" presId="urn:microsoft.com/office/officeart/2018/2/layout/IconLabelList"/>
    <dgm:cxn modelId="{CEC3A762-AB8B-4FC1-BE5B-EA3DC78FAD49}" type="presParOf" srcId="{77B338E0-3C01-4FF1-80E2-492CF3C1B5AE}" destId="{4B638508-27DB-40E9-B3B8-7D0626B840A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0606DB-B502-48E8-BC75-B859F301F03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12B4856-8967-4C1C-9D31-C63B1E8E4EBA}">
      <dgm:prSet/>
      <dgm:spPr/>
      <dgm:t>
        <a:bodyPr/>
        <a:lstStyle/>
        <a:p>
          <a:r>
            <a:rPr lang="en-US"/>
            <a:t>Självständighet och trygghet</a:t>
          </a:r>
        </a:p>
      </dgm:t>
    </dgm:pt>
    <dgm:pt modelId="{6532112B-56C3-40FD-9700-FAE8B908E847}" type="parTrans" cxnId="{7671091F-7D0E-4857-9FFD-FEF89887D1F5}">
      <dgm:prSet/>
      <dgm:spPr/>
      <dgm:t>
        <a:bodyPr/>
        <a:lstStyle/>
        <a:p>
          <a:endParaRPr lang="en-US"/>
        </a:p>
      </dgm:t>
    </dgm:pt>
    <dgm:pt modelId="{FC4D17BF-281A-4BCA-85C8-65C7921498E2}" type="sibTrans" cxnId="{7671091F-7D0E-4857-9FFD-FEF89887D1F5}">
      <dgm:prSet/>
      <dgm:spPr/>
      <dgm:t>
        <a:bodyPr/>
        <a:lstStyle/>
        <a:p>
          <a:endParaRPr lang="en-US"/>
        </a:p>
      </dgm:t>
    </dgm:pt>
    <dgm:pt modelId="{BC3F9DCA-9BC2-4CC2-94C8-BF7A21C26E4E}">
      <dgm:prSet/>
      <dgm:spPr/>
      <dgm:t>
        <a:bodyPr/>
        <a:lstStyle/>
        <a:p>
          <a:r>
            <a:rPr lang="en-US"/>
            <a:t>Moderna anpassade lokaler</a:t>
          </a:r>
        </a:p>
      </dgm:t>
    </dgm:pt>
    <dgm:pt modelId="{D3B449B1-08C6-4D56-8BF9-E6C74733506D}" type="parTrans" cxnId="{FBAAC199-BF36-4159-A711-B70172C7CCE1}">
      <dgm:prSet/>
      <dgm:spPr/>
      <dgm:t>
        <a:bodyPr/>
        <a:lstStyle/>
        <a:p>
          <a:endParaRPr lang="en-US"/>
        </a:p>
      </dgm:t>
    </dgm:pt>
    <dgm:pt modelId="{5E9B24BE-E62D-483E-82D2-1387351A7AB6}" type="sibTrans" cxnId="{FBAAC199-BF36-4159-A711-B70172C7CCE1}">
      <dgm:prSet/>
      <dgm:spPr/>
      <dgm:t>
        <a:bodyPr/>
        <a:lstStyle/>
        <a:p>
          <a:endParaRPr lang="en-US"/>
        </a:p>
      </dgm:t>
    </dgm:pt>
    <dgm:pt modelId="{823D3119-B744-4928-B1D3-8DAED5DA2CE5}">
      <dgm:prSet/>
      <dgm:spPr/>
      <dgm:t>
        <a:bodyPr/>
        <a:lstStyle/>
        <a:p>
          <a:r>
            <a:rPr lang="en-US"/>
            <a:t>IT- infrastruktur</a:t>
          </a:r>
        </a:p>
      </dgm:t>
    </dgm:pt>
    <dgm:pt modelId="{146284CC-3C13-42C6-A09F-50925B42540A}" type="parTrans" cxnId="{DD35533F-9827-4CB5-B845-788213BFDD5C}">
      <dgm:prSet/>
      <dgm:spPr/>
      <dgm:t>
        <a:bodyPr/>
        <a:lstStyle/>
        <a:p>
          <a:endParaRPr lang="en-US"/>
        </a:p>
      </dgm:t>
    </dgm:pt>
    <dgm:pt modelId="{FE0AED9D-E479-467B-AA1E-F9B9A41F3167}" type="sibTrans" cxnId="{DD35533F-9827-4CB5-B845-788213BFDD5C}">
      <dgm:prSet/>
      <dgm:spPr/>
      <dgm:t>
        <a:bodyPr/>
        <a:lstStyle/>
        <a:p>
          <a:endParaRPr lang="en-US"/>
        </a:p>
      </dgm:t>
    </dgm:pt>
    <dgm:pt modelId="{008CBB31-CF0C-4A9E-8FCF-A66D9283E84F}">
      <dgm:prSet/>
      <dgm:spPr/>
      <dgm:t>
        <a:bodyPr/>
        <a:lstStyle/>
        <a:p>
          <a:r>
            <a:rPr lang="en-US"/>
            <a:t>Kunskap</a:t>
          </a:r>
        </a:p>
      </dgm:t>
    </dgm:pt>
    <dgm:pt modelId="{5146344F-7C07-487C-AD21-FA76A3A63326}" type="parTrans" cxnId="{7B9EFEA2-627F-4D03-9EB5-D3F2C891FBEF}">
      <dgm:prSet/>
      <dgm:spPr/>
      <dgm:t>
        <a:bodyPr/>
        <a:lstStyle/>
        <a:p>
          <a:endParaRPr lang="en-US"/>
        </a:p>
      </dgm:t>
    </dgm:pt>
    <dgm:pt modelId="{395DD768-A7B7-4087-8E9F-2B1E3D0D5A09}" type="sibTrans" cxnId="{7B9EFEA2-627F-4D03-9EB5-D3F2C891FBEF}">
      <dgm:prSet/>
      <dgm:spPr/>
      <dgm:t>
        <a:bodyPr/>
        <a:lstStyle/>
        <a:p>
          <a:endParaRPr lang="en-US"/>
        </a:p>
      </dgm:t>
    </dgm:pt>
    <dgm:pt modelId="{9B7AC9EA-3AC8-4EA4-8D05-AC631F5D1F81}">
      <dgm:prSet/>
      <dgm:spPr/>
      <dgm:t>
        <a:bodyPr/>
        <a:lstStyle/>
        <a:p>
          <a:r>
            <a:rPr lang="en-US"/>
            <a:t>Tydlig struktur och strategi</a:t>
          </a:r>
        </a:p>
      </dgm:t>
    </dgm:pt>
    <dgm:pt modelId="{C14B873C-AF9C-4E09-A593-C5BEAB0D6886}" type="parTrans" cxnId="{A615B2B4-B594-480D-9039-D616111E59EB}">
      <dgm:prSet/>
      <dgm:spPr/>
      <dgm:t>
        <a:bodyPr/>
        <a:lstStyle/>
        <a:p>
          <a:endParaRPr lang="en-US"/>
        </a:p>
      </dgm:t>
    </dgm:pt>
    <dgm:pt modelId="{5CDBCCBF-3D02-468F-8A3E-C421A5F35620}" type="sibTrans" cxnId="{A615B2B4-B594-480D-9039-D616111E59EB}">
      <dgm:prSet/>
      <dgm:spPr/>
      <dgm:t>
        <a:bodyPr/>
        <a:lstStyle/>
        <a:p>
          <a:endParaRPr lang="en-US"/>
        </a:p>
      </dgm:t>
    </dgm:pt>
    <dgm:pt modelId="{1B455808-F9CB-4585-854C-EDD5D778A6C8}" type="pres">
      <dgm:prSet presAssocID="{D70606DB-B502-48E8-BC75-B859F301F033}" presName="root" presStyleCnt="0">
        <dgm:presLayoutVars>
          <dgm:dir/>
          <dgm:resizeHandles val="exact"/>
        </dgm:presLayoutVars>
      </dgm:prSet>
      <dgm:spPr/>
    </dgm:pt>
    <dgm:pt modelId="{2C091C26-13CA-43E4-BA9D-6EA01D263262}" type="pres">
      <dgm:prSet presAssocID="{412B4856-8967-4C1C-9D31-C63B1E8E4EBA}" presName="compNode" presStyleCnt="0"/>
      <dgm:spPr/>
    </dgm:pt>
    <dgm:pt modelId="{5A879686-B5E6-4BA6-A477-4820D6228875}" type="pres">
      <dgm:prSet presAssocID="{412B4856-8967-4C1C-9D31-C63B1E8E4EBA}" presName="bgRect" presStyleLbl="bgShp" presStyleIdx="0" presStyleCnt="5"/>
      <dgm:spPr/>
    </dgm:pt>
    <dgm:pt modelId="{C130FD81-FBD5-47F4-8E05-A5A6CF581924}" type="pres">
      <dgm:prSet presAssocID="{412B4856-8967-4C1C-9D31-C63B1E8E4EB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ås"/>
        </a:ext>
      </dgm:extLst>
    </dgm:pt>
    <dgm:pt modelId="{FB5C3042-C054-47C6-9A97-5C22EAE16B1E}" type="pres">
      <dgm:prSet presAssocID="{412B4856-8967-4C1C-9D31-C63B1E8E4EBA}" presName="spaceRect" presStyleCnt="0"/>
      <dgm:spPr/>
    </dgm:pt>
    <dgm:pt modelId="{3BB2DE6E-8FD2-4769-82A0-496E682F7E2A}" type="pres">
      <dgm:prSet presAssocID="{412B4856-8967-4C1C-9D31-C63B1E8E4EBA}" presName="parTx" presStyleLbl="revTx" presStyleIdx="0" presStyleCnt="5">
        <dgm:presLayoutVars>
          <dgm:chMax val="0"/>
          <dgm:chPref val="0"/>
        </dgm:presLayoutVars>
      </dgm:prSet>
      <dgm:spPr/>
    </dgm:pt>
    <dgm:pt modelId="{30B35FBA-4424-40EF-9E48-6C918DB926C8}" type="pres">
      <dgm:prSet presAssocID="{FC4D17BF-281A-4BCA-85C8-65C7921498E2}" presName="sibTrans" presStyleCnt="0"/>
      <dgm:spPr/>
    </dgm:pt>
    <dgm:pt modelId="{89DF85C7-A759-4855-A6F9-B8A5E47F9A7C}" type="pres">
      <dgm:prSet presAssocID="{BC3F9DCA-9BC2-4CC2-94C8-BF7A21C26E4E}" presName="compNode" presStyleCnt="0"/>
      <dgm:spPr/>
    </dgm:pt>
    <dgm:pt modelId="{0B0A46BE-18C2-4E55-9EA3-7BF0043EAF47}" type="pres">
      <dgm:prSet presAssocID="{BC3F9DCA-9BC2-4CC2-94C8-BF7A21C26E4E}" presName="bgRect" presStyleLbl="bgShp" presStyleIdx="1" presStyleCnt="5"/>
      <dgm:spPr/>
    </dgm:pt>
    <dgm:pt modelId="{3A35A7C4-1578-467D-9B2B-741AC72DA56A}" type="pres">
      <dgm:prSet presAssocID="{BC3F9DCA-9BC2-4CC2-94C8-BF7A21C26E4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ugghjul"/>
        </a:ext>
      </dgm:extLst>
    </dgm:pt>
    <dgm:pt modelId="{A43B1EAB-C888-45C4-8A3A-6B5D056318DD}" type="pres">
      <dgm:prSet presAssocID="{BC3F9DCA-9BC2-4CC2-94C8-BF7A21C26E4E}" presName="spaceRect" presStyleCnt="0"/>
      <dgm:spPr/>
    </dgm:pt>
    <dgm:pt modelId="{14545D1D-5D1F-419E-9D1B-0482E8BB5117}" type="pres">
      <dgm:prSet presAssocID="{BC3F9DCA-9BC2-4CC2-94C8-BF7A21C26E4E}" presName="parTx" presStyleLbl="revTx" presStyleIdx="1" presStyleCnt="5">
        <dgm:presLayoutVars>
          <dgm:chMax val="0"/>
          <dgm:chPref val="0"/>
        </dgm:presLayoutVars>
      </dgm:prSet>
      <dgm:spPr/>
    </dgm:pt>
    <dgm:pt modelId="{68E8E47F-6494-4A79-B50B-3CB954EF5F76}" type="pres">
      <dgm:prSet presAssocID="{5E9B24BE-E62D-483E-82D2-1387351A7AB6}" presName="sibTrans" presStyleCnt="0"/>
      <dgm:spPr/>
    </dgm:pt>
    <dgm:pt modelId="{00497507-4031-47A9-B518-3B484AB1A48E}" type="pres">
      <dgm:prSet presAssocID="{823D3119-B744-4928-B1D3-8DAED5DA2CE5}" presName="compNode" presStyleCnt="0"/>
      <dgm:spPr/>
    </dgm:pt>
    <dgm:pt modelId="{0FFA8788-B007-4FEB-9831-DC9546D9C29F}" type="pres">
      <dgm:prSet presAssocID="{823D3119-B744-4928-B1D3-8DAED5DA2CE5}" presName="bgRect" presStyleLbl="bgShp" presStyleIdx="2" presStyleCnt="5"/>
      <dgm:spPr/>
    </dgm:pt>
    <dgm:pt modelId="{D8003B5A-15BB-4636-86D9-C4015855F54B}" type="pres">
      <dgm:prSet presAssocID="{823D3119-B744-4928-B1D3-8DAED5DA2CE5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"/>
        </a:ext>
      </dgm:extLst>
    </dgm:pt>
    <dgm:pt modelId="{1CC067EC-1BBB-4371-A61E-D2052179C848}" type="pres">
      <dgm:prSet presAssocID="{823D3119-B744-4928-B1D3-8DAED5DA2CE5}" presName="spaceRect" presStyleCnt="0"/>
      <dgm:spPr/>
    </dgm:pt>
    <dgm:pt modelId="{DAA5B5E9-CDC9-4C52-BE0B-58280449ADBD}" type="pres">
      <dgm:prSet presAssocID="{823D3119-B744-4928-B1D3-8DAED5DA2CE5}" presName="parTx" presStyleLbl="revTx" presStyleIdx="2" presStyleCnt="5">
        <dgm:presLayoutVars>
          <dgm:chMax val="0"/>
          <dgm:chPref val="0"/>
        </dgm:presLayoutVars>
      </dgm:prSet>
      <dgm:spPr/>
    </dgm:pt>
    <dgm:pt modelId="{432B2962-298D-428B-8744-495A35F13C50}" type="pres">
      <dgm:prSet presAssocID="{FE0AED9D-E479-467B-AA1E-F9B9A41F3167}" presName="sibTrans" presStyleCnt="0"/>
      <dgm:spPr/>
    </dgm:pt>
    <dgm:pt modelId="{D733A297-A50A-4B22-A144-7C7FA79808AF}" type="pres">
      <dgm:prSet presAssocID="{008CBB31-CF0C-4A9E-8FCF-A66D9283E84F}" presName="compNode" presStyleCnt="0"/>
      <dgm:spPr/>
    </dgm:pt>
    <dgm:pt modelId="{9D8328DF-9049-47BD-ACF8-9A39172CC2D4}" type="pres">
      <dgm:prSet presAssocID="{008CBB31-CF0C-4A9E-8FCF-A66D9283E84F}" presName="bgRect" presStyleLbl="bgShp" presStyleIdx="3" presStyleCnt="5"/>
      <dgm:spPr/>
    </dgm:pt>
    <dgm:pt modelId="{A5BD7AF3-34A9-4D21-96D1-76EAB0AA121D}" type="pres">
      <dgm:prSet presAssocID="{008CBB31-CF0C-4A9E-8FCF-A66D9283E84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FA40282C-ACD6-44C9-9A5C-442985E3FE43}" type="pres">
      <dgm:prSet presAssocID="{008CBB31-CF0C-4A9E-8FCF-A66D9283E84F}" presName="spaceRect" presStyleCnt="0"/>
      <dgm:spPr/>
    </dgm:pt>
    <dgm:pt modelId="{B59AB719-BACD-4871-80DF-F8912A921CBF}" type="pres">
      <dgm:prSet presAssocID="{008CBB31-CF0C-4A9E-8FCF-A66D9283E84F}" presName="parTx" presStyleLbl="revTx" presStyleIdx="3" presStyleCnt="5">
        <dgm:presLayoutVars>
          <dgm:chMax val="0"/>
          <dgm:chPref val="0"/>
        </dgm:presLayoutVars>
      </dgm:prSet>
      <dgm:spPr/>
    </dgm:pt>
    <dgm:pt modelId="{35EC71EE-4C2E-4BFC-82BB-D0A005B0D298}" type="pres">
      <dgm:prSet presAssocID="{395DD768-A7B7-4087-8E9F-2B1E3D0D5A09}" presName="sibTrans" presStyleCnt="0"/>
      <dgm:spPr/>
    </dgm:pt>
    <dgm:pt modelId="{6CB1D08D-11AD-4F1B-BAA8-53C774CA41E3}" type="pres">
      <dgm:prSet presAssocID="{9B7AC9EA-3AC8-4EA4-8D05-AC631F5D1F81}" presName="compNode" presStyleCnt="0"/>
      <dgm:spPr/>
    </dgm:pt>
    <dgm:pt modelId="{3DE09C6E-5E97-4B83-9D82-818DE269B815}" type="pres">
      <dgm:prSet presAssocID="{9B7AC9EA-3AC8-4EA4-8D05-AC631F5D1F81}" presName="bgRect" presStyleLbl="bgShp" presStyleIdx="4" presStyleCnt="5"/>
      <dgm:spPr/>
    </dgm:pt>
    <dgm:pt modelId="{0E0C3AC2-45EE-4EE9-9418-B7B8A296AAF6}" type="pres">
      <dgm:prSet presAssocID="{9B7AC9EA-3AC8-4EA4-8D05-AC631F5D1F8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ki"/>
        </a:ext>
      </dgm:extLst>
    </dgm:pt>
    <dgm:pt modelId="{83726DC3-018B-49C2-9431-EF50B0B95B7D}" type="pres">
      <dgm:prSet presAssocID="{9B7AC9EA-3AC8-4EA4-8D05-AC631F5D1F81}" presName="spaceRect" presStyleCnt="0"/>
      <dgm:spPr/>
    </dgm:pt>
    <dgm:pt modelId="{D17D83FE-AA66-4D64-AFCC-2F6D92C8B4D8}" type="pres">
      <dgm:prSet presAssocID="{9B7AC9EA-3AC8-4EA4-8D05-AC631F5D1F81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7671091F-7D0E-4857-9FFD-FEF89887D1F5}" srcId="{D70606DB-B502-48E8-BC75-B859F301F033}" destId="{412B4856-8967-4C1C-9D31-C63B1E8E4EBA}" srcOrd="0" destOrd="0" parTransId="{6532112B-56C3-40FD-9700-FAE8B908E847}" sibTransId="{FC4D17BF-281A-4BCA-85C8-65C7921498E2}"/>
    <dgm:cxn modelId="{DD35533F-9827-4CB5-B845-788213BFDD5C}" srcId="{D70606DB-B502-48E8-BC75-B859F301F033}" destId="{823D3119-B744-4928-B1D3-8DAED5DA2CE5}" srcOrd="2" destOrd="0" parTransId="{146284CC-3C13-42C6-A09F-50925B42540A}" sibTransId="{FE0AED9D-E479-467B-AA1E-F9B9A41F3167}"/>
    <dgm:cxn modelId="{81965C6B-B4D2-4C43-BCA7-5E646FBEFA21}" type="presOf" srcId="{D70606DB-B502-48E8-BC75-B859F301F033}" destId="{1B455808-F9CB-4585-854C-EDD5D778A6C8}" srcOrd="0" destOrd="0" presId="urn:microsoft.com/office/officeart/2018/2/layout/IconVerticalSolidList"/>
    <dgm:cxn modelId="{A443DF53-2FCE-40ED-9688-CCE46BC62918}" type="presOf" srcId="{9B7AC9EA-3AC8-4EA4-8D05-AC631F5D1F81}" destId="{D17D83FE-AA66-4D64-AFCC-2F6D92C8B4D8}" srcOrd="0" destOrd="0" presId="urn:microsoft.com/office/officeart/2018/2/layout/IconVerticalSolidList"/>
    <dgm:cxn modelId="{FB5C057E-216A-4163-B66B-B82040689BB1}" type="presOf" srcId="{008CBB31-CF0C-4A9E-8FCF-A66D9283E84F}" destId="{B59AB719-BACD-4871-80DF-F8912A921CBF}" srcOrd="0" destOrd="0" presId="urn:microsoft.com/office/officeart/2018/2/layout/IconVerticalSolidList"/>
    <dgm:cxn modelId="{1CB14789-0285-40E9-8DD8-8749FAE587F7}" type="presOf" srcId="{BC3F9DCA-9BC2-4CC2-94C8-BF7A21C26E4E}" destId="{14545D1D-5D1F-419E-9D1B-0482E8BB5117}" srcOrd="0" destOrd="0" presId="urn:microsoft.com/office/officeart/2018/2/layout/IconVerticalSolidList"/>
    <dgm:cxn modelId="{FBAAC199-BF36-4159-A711-B70172C7CCE1}" srcId="{D70606DB-B502-48E8-BC75-B859F301F033}" destId="{BC3F9DCA-9BC2-4CC2-94C8-BF7A21C26E4E}" srcOrd="1" destOrd="0" parTransId="{D3B449B1-08C6-4D56-8BF9-E6C74733506D}" sibTransId="{5E9B24BE-E62D-483E-82D2-1387351A7AB6}"/>
    <dgm:cxn modelId="{7B9EFEA2-627F-4D03-9EB5-D3F2C891FBEF}" srcId="{D70606DB-B502-48E8-BC75-B859F301F033}" destId="{008CBB31-CF0C-4A9E-8FCF-A66D9283E84F}" srcOrd="3" destOrd="0" parTransId="{5146344F-7C07-487C-AD21-FA76A3A63326}" sibTransId="{395DD768-A7B7-4087-8E9F-2B1E3D0D5A09}"/>
    <dgm:cxn modelId="{A27114AE-08B4-4E28-BE47-BBB1E86D0364}" type="presOf" srcId="{823D3119-B744-4928-B1D3-8DAED5DA2CE5}" destId="{DAA5B5E9-CDC9-4C52-BE0B-58280449ADBD}" srcOrd="0" destOrd="0" presId="urn:microsoft.com/office/officeart/2018/2/layout/IconVerticalSolidList"/>
    <dgm:cxn modelId="{A615B2B4-B594-480D-9039-D616111E59EB}" srcId="{D70606DB-B502-48E8-BC75-B859F301F033}" destId="{9B7AC9EA-3AC8-4EA4-8D05-AC631F5D1F81}" srcOrd="4" destOrd="0" parTransId="{C14B873C-AF9C-4E09-A593-C5BEAB0D6886}" sibTransId="{5CDBCCBF-3D02-468F-8A3E-C421A5F35620}"/>
    <dgm:cxn modelId="{51DAC5C8-23EF-432F-A23A-BAA72E2F3B11}" type="presOf" srcId="{412B4856-8967-4C1C-9D31-C63B1E8E4EBA}" destId="{3BB2DE6E-8FD2-4769-82A0-496E682F7E2A}" srcOrd="0" destOrd="0" presId="urn:microsoft.com/office/officeart/2018/2/layout/IconVerticalSolidList"/>
    <dgm:cxn modelId="{49352D6F-E768-41DE-B352-E4C128787D97}" type="presParOf" srcId="{1B455808-F9CB-4585-854C-EDD5D778A6C8}" destId="{2C091C26-13CA-43E4-BA9D-6EA01D263262}" srcOrd="0" destOrd="0" presId="urn:microsoft.com/office/officeart/2018/2/layout/IconVerticalSolidList"/>
    <dgm:cxn modelId="{163BC2D1-A7DD-4AEF-BC17-4581394CAF05}" type="presParOf" srcId="{2C091C26-13CA-43E4-BA9D-6EA01D263262}" destId="{5A879686-B5E6-4BA6-A477-4820D6228875}" srcOrd="0" destOrd="0" presId="urn:microsoft.com/office/officeart/2018/2/layout/IconVerticalSolidList"/>
    <dgm:cxn modelId="{0FAA057D-D405-4A96-B57A-AA0CE69379F0}" type="presParOf" srcId="{2C091C26-13CA-43E4-BA9D-6EA01D263262}" destId="{C130FD81-FBD5-47F4-8E05-A5A6CF581924}" srcOrd="1" destOrd="0" presId="urn:microsoft.com/office/officeart/2018/2/layout/IconVerticalSolidList"/>
    <dgm:cxn modelId="{5EF3CEFC-8453-49E1-8CFA-586F66ADE5B7}" type="presParOf" srcId="{2C091C26-13CA-43E4-BA9D-6EA01D263262}" destId="{FB5C3042-C054-47C6-9A97-5C22EAE16B1E}" srcOrd="2" destOrd="0" presId="urn:microsoft.com/office/officeart/2018/2/layout/IconVerticalSolidList"/>
    <dgm:cxn modelId="{34448DEF-DD8D-4E19-8BBC-2639D53EFD75}" type="presParOf" srcId="{2C091C26-13CA-43E4-BA9D-6EA01D263262}" destId="{3BB2DE6E-8FD2-4769-82A0-496E682F7E2A}" srcOrd="3" destOrd="0" presId="urn:microsoft.com/office/officeart/2018/2/layout/IconVerticalSolidList"/>
    <dgm:cxn modelId="{57EA22BC-DA08-4922-8FC9-2C8724105556}" type="presParOf" srcId="{1B455808-F9CB-4585-854C-EDD5D778A6C8}" destId="{30B35FBA-4424-40EF-9E48-6C918DB926C8}" srcOrd="1" destOrd="0" presId="urn:microsoft.com/office/officeart/2018/2/layout/IconVerticalSolidList"/>
    <dgm:cxn modelId="{3F9EAA69-D66D-413C-B8D2-29E42B1635B6}" type="presParOf" srcId="{1B455808-F9CB-4585-854C-EDD5D778A6C8}" destId="{89DF85C7-A759-4855-A6F9-B8A5E47F9A7C}" srcOrd="2" destOrd="0" presId="urn:microsoft.com/office/officeart/2018/2/layout/IconVerticalSolidList"/>
    <dgm:cxn modelId="{E3BBD813-6492-442E-89BA-95C093D07B7C}" type="presParOf" srcId="{89DF85C7-A759-4855-A6F9-B8A5E47F9A7C}" destId="{0B0A46BE-18C2-4E55-9EA3-7BF0043EAF47}" srcOrd="0" destOrd="0" presId="urn:microsoft.com/office/officeart/2018/2/layout/IconVerticalSolidList"/>
    <dgm:cxn modelId="{2DCDAEBD-8FF7-445E-BDB2-4F0A97DFD678}" type="presParOf" srcId="{89DF85C7-A759-4855-A6F9-B8A5E47F9A7C}" destId="{3A35A7C4-1578-467D-9B2B-741AC72DA56A}" srcOrd="1" destOrd="0" presId="urn:microsoft.com/office/officeart/2018/2/layout/IconVerticalSolidList"/>
    <dgm:cxn modelId="{38797CA5-9517-44DE-8B28-317EB2A42CE9}" type="presParOf" srcId="{89DF85C7-A759-4855-A6F9-B8A5E47F9A7C}" destId="{A43B1EAB-C888-45C4-8A3A-6B5D056318DD}" srcOrd="2" destOrd="0" presId="urn:microsoft.com/office/officeart/2018/2/layout/IconVerticalSolidList"/>
    <dgm:cxn modelId="{A4F32719-F65D-4A44-BAE0-7732CFD45ECF}" type="presParOf" srcId="{89DF85C7-A759-4855-A6F9-B8A5E47F9A7C}" destId="{14545D1D-5D1F-419E-9D1B-0482E8BB5117}" srcOrd="3" destOrd="0" presId="urn:microsoft.com/office/officeart/2018/2/layout/IconVerticalSolidList"/>
    <dgm:cxn modelId="{C0EA5E1D-5BFB-4BAB-85B6-0F7C3D02063C}" type="presParOf" srcId="{1B455808-F9CB-4585-854C-EDD5D778A6C8}" destId="{68E8E47F-6494-4A79-B50B-3CB954EF5F76}" srcOrd="3" destOrd="0" presId="urn:microsoft.com/office/officeart/2018/2/layout/IconVerticalSolidList"/>
    <dgm:cxn modelId="{D0F11B0B-F6D9-494E-B1D3-2B5D00BC0E3C}" type="presParOf" srcId="{1B455808-F9CB-4585-854C-EDD5D778A6C8}" destId="{00497507-4031-47A9-B518-3B484AB1A48E}" srcOrd="4" destOrd="0" presId="urn:microsoft.com/office/officeart/2018/2/layout/IconVerticalSolidList"/>
    <dgm:cxn modelId="{6C4A8248-693C-47BE-924F-DAC333EF3F35}" type="presParOf" srcId="{00497507-4031-47A9-B518-3B484AB1A48E}" destId="{0FFA8788-B007-4FEB-9831-DC9546D9C29F}" srcOrd="0" destOrd="0" presId="urn:microsoft.com/office/officeart/2018/2/layout/IconVerticalSolidList"/>
    <dgm:cxn modelId="{717FA7F3-5B88-46FB-A9F3-2FB8030F8105}" type="presParOf" srcId="{00497507-4031-47A9-B518-3B484AB1A48E}" destId="{D8003B5A-15BB-4636-86D9-C4015855F54B}" srcOrd="1" destOrd="0" presId="urn:microsoft.com/office/officeart/2018/2/layout/IconVerticalSolidList"/>
    <dgm:cxn modelId="{3F9FACAE-B817-4F43-8F24-C38C4A232658}" type="presParOf" srcId="{00497507-4031-47A9-B518-3B484AB1A48E}" destId="{1CC067EC-1BBB-4371-A61E-D2052179C848}" srcOrd="2" destOrd="0" presId="urn:microsoft.com/office/officeart/2018/2/layout/IconVerticalSolidList"/>
    <dgm:cxn modelId="{18E781FE-F479-45D4-84A3-2A48F1D5DD7D}" type="presParOf" srcId="{00497507-4031-47A9-B518-3B484AB1A48E}" destId="{DAA5B5E9-CDC9-4C52-BE0B-58280449ADBD}" srcOrd="3" destOrd="0" presId="urn:microsoft.com/office/officeart/2018/2/layout/IconVerticalSolidList"/>
    <dgm:cxn modelId="{741B48D3-E7FF-4F7A-A93C-845DA0BDBAF5}" type="presParOf" srcId="{1B455808-F9CB-4585-854C-EDD5D778A6C8}" destId="{432B2962-298D-428B-8744-495A35F13C50}" srcOrd="5" destOrd="0" presId="urn:microsoft.com/office/officeart/2018/2/layout/IconVerticalSolidList"/>
    <dgm:cxn modelId="{B87DC3FD-A99E-448F-B068-A11B0C815B5B}" type="presParOf" srcId="{1B455808-F9CB-4585-854C-EDD5D778A6C8}" destId="{D733A297-A50A-4B22-A144-7C7FA79808AF}" srcOrd="6" destOrd="0" presId="urn:microsoft.com/office/officeart/2018/2/layout/IconVerticalSolidList"/>
    <dgm:cxn modelId="{8E4CCDFC-4812-4687-B7E6-32554F8194BF}" type="presParOf" srcId="{D733A297-A50A-4B22-A144-7C7FA79808AF}" destId="{9D8328DF-9049-47BD-ACF8-9A39172CC2D4}" srcOrd="0" destOrd="0" presId="urn:microsoft.com/office/officeart/2018/2/layout/IconVerticalSolidList"/>
    <dgm:cxn modelId="{8C8472F5-6D78-4574-B046-42C899192D0A}" type="presParOf" srcId="{D733A297-A50A-4B22-A144-7C7FA79808AF}" destId="{A5BD7AF3-34A9-4D21-96D1-76EAB0AA121D}" srcOrd="1" destOrd="0" presId="urn:microsoft.com/office/officeart/2018/2/layout/IconVerticalSolidList"/>
    <dgm:cxn modelId="{B4978CC3-75BC-4910-B18B-B4CE269F76D4}" type="presParOf" srcId="{D733A297-A50A-4B22-A144-7C7FA79808AF}" destId="{FA40282C-ACD6-44C9-9A5C-442985E3FE43}" srcOrd="2" destOrd="0" presId="urn:microsoft.com/office/officeart/2018/2/layout/IconVerticalSolidList"/>
    <dgm:cxn modelId="{7A1F1ECD-1D6E-489B-9F9C-E00F60C3724F}" type="presParOf" srcId="{D733A297-A50A-4B22-A144-7C7FA79808AF}" destId="{B59AB719-BACD-4871-80DF-F8912A921CBF}" srcOrd="3" destOrd="0" presId="urn:microsoft.com/office/officeart/2018/2/layout/IconVerticalSolidList"/>
    <dgm:cxn modelId="{C082FEA1-4013-4F5E-9CEF-03146C071064}" type="presParOf" srcId="{1B455808-F9CB-4585-854C-EDD5D778A6C8}" destId="{35EC71EE-4C2E-4BFC-82BB-D0A005B0D298}" srcOrd="7" destOrd="0" presId="urn:microsoft.com/office/officeart/2018/2/layout/IconVerticalSolidList"/>
    <dgm:cxn modelId="{07899E38-7F09-439A-A140-5AD62F299882}" type="presParOf" srcId="{1B455808-F9CB-4585-854C-EDD5D778A6C8}" destId="{6CB1D08D-11AD-4F1B-BAA8-53C774CA41E3}" srcOrd="8" destOrd="0" presId="urn:microsoft.com/office/officeart/2018/2/layout/IconVerticalSolidList"/>
    <dgm:cxn modelId="{2939DD07-714B-4116-A8BB-40C2E15F0BA4}" type="presParOf" srcId="{6CB1D08D-11AD-4F1B-BAA8-53C774CA41E3}" destId="{3DE09C6E-5E97-4B83-9D82-818DE269B815}" srcOrd="0" destOrd="0" presId="urn:microsoft.com/office/officeart/2018/2/layout/IconVerticalSolidList"/>
    <dgm:cxn modelId="{0BB385CA-13BE-4316-9F7C-33DA57BA290D}" type="presParOf" srcId="{6CB1D08D-11AD-4F1B-BAA8-53C774CA41E3}" destId="{0E0C3AC2-45EE-4EE9-9418-B7B8A296AAF6}" srcOrd="1" destOrd="0" presId="urn:microsoft.com/office/officeart/2018/2/layout/IconVerticalSolidList"/>
    <dgm:cxn modelId="{1FC2F944-DD20-42D5-A331-3E98C43BF554}" type="presParOf" srcId="{6CB1D08D-11AD-4F1B-BAA8-53C774CA41E3}" destId="{83726DC3-018B-49C2-9431-EF50B0B95B7D}" srcOrd="2" destOrd="0" presId="urn:microsoft.com/office/officeart/2018/2/layout/IconVerticalSolidList"/>
    <dgm:cxn modelId="{EE724419-DFFB-4E71-91FD-6EB04540B3CC}" type="presParOf" srcId="{6CB1D08D-11AD-4F1B-BAA8-53C774CA41E3}" destId="{D17D83FE-AA66-4D64-AFCC-2F6D92C8B4D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160C04-1689-4A8A-AF47-DFD3937D5A1F}" type="doc">
      <dgm:prSet loTypeId="urn:microsoft.com/office/officeart/2005/8/layout/hierarchy3" loCatId="hierarchy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FB1E3351-8988-42AF-8706-309F3B05A7DE}">
      <dgm:prSet/>
      <dgm:spPr/>
      <dgm:t>
        <a:bodyPr/>
        <a:lstStyle/>
        <a:p>
          <a:r>
            <a:rPr lang="en-US"/>
            <a:t>Individens Behov I Centrum (IBIC)</a:t>
          </a:r>
        </a:p>
      </dgm:t>
    </dgm:pt>
    <dgm:pt modelId="{6F147C74-8E9B-4458-83FE-880C5E923C63}" type="parTrans" cxnId="{734DFA6D-07D1-4AD1-8303-05D520E6A65E}">
      <dgm:prSet/>
      <dgm:spPr/>
      <dgm:t>
        <a:bodyPr/>
        <a:lstStyle/>
        <a:p>
          <a:endParaRPr lang="en-US"/>
        </a:p>
      </dgm:t>
    </dgm:pt>
    <dgm:pt modelId="{2E2584ED-2B35-488C-A665-438C8B99967F}" type="sibTrans" cxnId="{734DFA6D-07D1-4AD1-8303-05D520E6A65E}">
      <dgm:prSet/>
      <dgm:spPr/>
      <dgm:t>
        <a:bodyPr/>
        <a:lstStyle/>
        <a:p>
          <a:endParaRPr lang="en-US"/>
        </a:p>
      </dgm:t>
    </dgm:pt>
    <dgm:pt modelId="{BA8066A4-2444-4451-9705-46CA75EC3F22}">
      <dgm:prSet/>
      <dgm:spPr/>
      <dgm:t>
        <a:bodyPr/>
        <a:lstStyle/>
        <a:p>
          <a:r>
            <a:rPr lang="en-US"/>
            <a:t>Bättre information om hur handläggning av ärenden går till</a:t>
          </a:r>
        </a:p>
      </dgm:t>
    </dgm:pt>
    <dgm:pt modelId="{37020314-A2EC-46BB-B333-D38AAD0F869E}" type="parTrans" cxnId="{DEA23024-C0EB-4702-81CF-F075B85B9B15}">
      <dgm:prSet/>
      <dgm:spPr/>
      <dgm:t>
        <a:bodyPr/>
        <a:lstStyle/>
        <a:p>
          <a:endParaRPr lang="en-US"/>
        </a:p>
      </dgm:t>
    </dgm:pt>
    <dgm:pt modelId="{03AB6721-0BD0-4385-9EA4-A0EF9CBC8631}" type="sibTrans" cxnId="{DEA23024-C0EB-4702-81CF-F075B85B9B15}">
      <dgm:prSet/>
      <dgm:spPr/>
      <dgm:t>
        <a:bodyPr/>
        <a:lstStyle/>
        <a:p>
          <a:endParaRPr lang="en-US"/>
        </a:p>
      </dgm:t>
    </dgm:pt>
    <dgm:pt modelId="{F196A5D4-0C30-4CBC-8A3B-DB73AA165CC0}" type="pres">
      <dgm:prSet presAssocID="{2B160C04-1689-4A8A-AF47-DFD3937D5A1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2688B22-37C8-46F4-AC45-ECA2F3B93024}" type="pres">
      <dgm:prSet presAssocID="{FB1E3351-8988-42AF-8706-309F3B05A7DE}" presName="root" presStyleCnt="0"/>
      <dgm:spPr/>
    </dgm:pt>
    <dgm:pt modelId="{FFFE92DE-B20B-4A02-B520-FB54B5B52E88}" type="pres">
      <dgm:prSet presAssocID="{FB1E3351-8988-42AF-8706-309F3B05A7DE}" presName="rootComposite" presStyleCnt="0"/>
      <dgm:spPr/>
    </dgm:pt>
    <dgm:pt modelId="{02513520-2670-4859-9A58-561A184CB80D}" type="pres">
      <dgm:prSet presAssocID="{FB1E3351-8988-42AF-8706-309F3B05A7DE}" presName="rootText" presStyleLbl="node1" presStyleIdx="0" presStyleCnt="2" custLinFactY="-24055" custLinFactNeighborX="48640" custLinFactNeighborY="-100000"/>
      <dgm:spPr/>
    </dgm:pt>
    <dgm:pt modelId="{66562EBD-11CB-4A14-8237-405528E6ED57}" type="pres">
      <dgm:prSet presAssocID="{FB1E3351-8988-42AF-8706-309F3B05A7DE}" presName="rootConnector" presStyleLbl="node1" presStyleIdx="0" presStyleCnt="2"/>
      <dgm:spPr/>
    </dgm:pt>
    <dgm:pt modelId="{B33E2958-77A1-4968-884E-C165156AD143}" type="pres">
      <dgm:prSet presAssocID="{FB1E3351-8988-42AF-8706-309F3B05A7DE}" presName="childShape" presStyleCnt="0"/>
      <dgm:spPr/>
    </dgm:pt>
    <dgm:pt modelId="{9302870E-4FB5-4F81-8771-CAB9EDAAEB40}" type="pres">
      <dgm:prSet presAssocID="{BA8066A4-2444-4451-9705-46CA75EC3F22}" presName="root" presStyleCnt="0"/>
      <dgm:spPr/>
    </dgm:pt>
    <dgm:pt modelId="{717DF8F0-324D-4B93-9138-B69AC0E8DB83}" type="pres">
      <dgm:prSet presAssocID="{BA8066A4-2444-4451-9705-46CA75EC3F22}" presName="rootComposite" presStyleCnt="0"/>
      <dgm:spPr/>
    </dgm:pt>
    <dgm:pt modelId="{ECA5FCE4-ECFA-43A0-882F-D2489CFFE02B}" type="pres">
      <dgm:prSet presAssocID="{BA8066A4-2444-4451-9705-46CA75EC3F22}" presName="rootText" presStyleLbl="node1" presStyleIdx="1" presStyleCnt="2" custLinFactNeighborX="-74969" custLinFactNeighborY="21420"/>
      <dgm:spPr/>
    </dgm:pt>
    <dgm:pt modelId="{A6E8CBE8-85A6-4D65-900E-8028B267436A}" type="pres">
      <dgm:prSet presAssocID="{BA8066A4-2444-4451-9705-46CA75EC3F22}" presName="rootConnector" presStyleLbl="node1" presStyleIdx="1" presStyleCnt="2"/>
      <dgm:spPr/>
    </dgm:pt>
    <dgm:pt modelId="{D62318CC-E1D9-4792-AAB0-19E0B42196AA}" type="pres">
      <dgm:prSet presAssocID="{BA8066A4-2444-4451-9705-46CA75EC3F22}" presName="childShape" presStyleCnt="0"/>
      <dgm:spPr/>
    </dgm:pt>
  </dgm:ptLst>
  <dgm:cxnLst>
    <dgm:cxn modelId="{6CFD140E-8954-4883-8AFF-7FB7F0F58F76}" type="presOf" srcId="{FB1E3351-8988-42AF-8706-309F3B05A7DE}" destId="{66562EBD-11CB-4A14-8237-405528E6ED57}" srcOrd="1" destOrd="0" presId="urn:microsoft.com/office/officeart/2005/8/layout/hierarchy3"/>
    <dgm:cxn modelId="{DEA23024-C0EB-4702-81CF-F075B85B9B15}" srcId="{2B160C04-1689-4A8A-AF47-DFD3937D5A1F}" destId="{BA8066A4-2444-4451-9705-46CA75EC3F22}" srcOrd="1" destOrd="0" parTransId="{37020314-A2EC-46BB-B333-D38AAD0F869E}" sibTransId="{03AB6721-0BD0-4385-9EA4-A0EF9CBC8631}"/>
    <dgm:cxn modelId="{734DFA6D-07D1-4AD1-8303-05D520E6A65E}" srcId="{2B160C04-1689-4A8A-AF47-DFD3937D5A1F}" destId="{FB1E3351-8988-42AF-8706-309F3B05A7DE}" srcOrd="0" destOrd="0" parTransId="{6F147C74-8E9B-4458-83FE-880C5E923C63}" sibTransId="{2E2584ED-2B35-488C-A665-438C8B99967F}"/>
    <dgm:cxn modelId="{6F3A2980-54BF-4493-BD21-3C8FA2AA0AF6}" type="presOf" srcId="{BA8066A4-2444-4451-9705-46CA75EC3F22}" destId="{ECA5FCE4-ECFA-43A0-882F-D2489CFFE02B}" srcOrd="0" destOrd="0" presId="urn:microsoft.com/office/officeart/2005/8/layout/hierarchy3"/>
    <dgm:cxn modelId="{2AA90281-1033-4784-A792-BEF8212172B0}" type="presOf" srcId="{FB1E3351-8988-42AF-8706-309F3B05A7DE}" destId="{02513520-2670-4859-9A58-561A184CB80D}" srcOrd="0" destOrd="0" presId="urn:microsoft.com/office/officeart/2005/8/layout/hierarchy3"/>
    <dgm:cxn modelId="{52888ACA-F8AE-4379-A357-FD75B04D341E}" type="presOf" srcId="{2B160C04-1689-4A8A-AF47-DFD3937D5A1F}" destId="{F196A5D4-0C30-4CBC-8A3B-DB73AA165CC0}" srcOrd="0" destOrd="0" presId="urn:microsoft.com/office/officeart/2005/8/layout/hierarchy3"/>
    <dgm:cxn modelId="{D83A4DFE-6014-479E-B358-DD77E84B20C6}" type="presOf" srcId="{BA8066A4-2444-4451-9705-46CA75EC3F22}" destId="{A6E8CBE8-85A6-4D65-900E-8028B267436A}" srcOrd="1" destOrd="0" presId="urn:microsoft.com/office/officeart/2005/8/layout/hierarchy3"/>
    <dgm:cxn modelId="{0335915B-A5A2-4174-93E3-A862D0B3B38A}" type="presParOf" srcId="{F196A5D4-0C30-4CBC-8A3B-DB73AA165CC0}" destId="{F2688B22-37C8-46F4-AC45-ECA2F3B93024}" srcOrd="0" destOrd="0" presId="urn:microsoft.com/office/officeart/2005/8/layout/hierarchy3"/>
    <dgm:cxn modelId="{FDFE6A9D-2F8B-4D86-B63D-6B719D40B37B}" type="presParOf" srcId="{F2688B22-37C8-46F4-AC45-ECA2F3B93024}" destId="{FFFE92DE-B20B-4A02-B520-FB54B5B52E88}" srcOrd="0" destOrd="0" presId="urn:microsoft.com/office/officeart/2005/8/layout/hierarchy3"/>
    <dgm:cxn modelId="{C39D4CA3-7E70-494F-8027-2EB72C72C800}" type="presParOf" srcId="{FFFE92DE-B20B-4A02-B520-FB54B5B52E88}" destId="{02513520-2670-4859-9A58-561A184CB80D}" srcOrd="0" destOrd="0" presId="urn:microsoft.com/office/officeart/2005/8/layout/hierarchy3"/>
    <dgm:cxn modelId="{7BE61A14-7BD3-44EC-BE19-4702551FA213}" type="presParOf" srcId="{FFFE92DE-B20B-4A02-B520-FB54B5B52E88}" destId="{66562EBD-11CB-4A14-8237-405528E6ED57}" srcOrd="1" destOrd="0" presId="urn:microsoft.com/office/officeart/2005/8/layout/hierarchy3"/>
    <dgm:cxn modelId="{4B1C9364-8F16-4C6D-AA8A-D403BA73DAA8}" type="presParOf" srcId="{F2688B22-37C8-46F4-AC45-ECA2F3B93024}" destId="{B33E2958-77A1-4968-884E-C165156AD143}" srcOrd="1" destOrd="0" presId="urn:microsoft.com/office/officeart/2005/8/layout/hierarchy3"/>
    <dgm:cxn modelId="{BDF0D686-A964-4136-AE82-2EA5CCFC2EEB}" type="presParOf" srcId="{F196A5D4-0C30-4CBC-8A3B-DB73AA165CC0}" destId="{9302870E-4FB5-4F81-8771-CAB9EDAAEB40}" srcOrd="1" destOrd="0" presId="urn:microsoft.com/office/officeart/2005/8/layout/hierarchy3"/>
    <dgm:cxn modelId="{3ABE9DCD-66F6-4F88-9635-FD5EE2CD82CD}" type="presParOf" srcId="{9302870E-4FB5-4F81-8771-CAB9EDAAEB40}" destId="{717DF8F0-324D-4B93-9138-B69AC0E8DB83}" srcOrd="0" destOrd="0" presId="urn:microsoft.com/office/officeart/2005/8/layout/hierarchy3"/>
    <dgm:cxn modelId="{75A847A0-3147-42D1-9201-C080B5B2CEB6}" type="presParOf" srcId="{717DF8F0-324D-4B93-9138-B69AC0E8DB83}" destId="{ECA5FCE4-ECFA-43A0-882F-D2489CFFE02B}" srcOrd="0" destOrd="0" presId="urn:microsoft.com/office/officeart/2005/8/layout/hierarchy3"/>
    <dgm:cxn modelId="{D2DBAEA7-2C98-4301-8DFE-E314A93CDD41}" type="presParOf" srcId="{717DF8F0-324D-4B93-9138-B69AC0E8DB83}" destId="{A6E8CBE8-85A6-4D65-900E-8028B267436A}" srcOrd="1" destOrd="0" presId="urn:microsoft.com/office/officeart/2005/8/layout/hierarchy3"/>
    <dgm:cxn modelId="{B9889692-338B-40B4-849E-D34E76479865}" type="presParOf" srcId="{9302870E-4FB5-4F81-8771-CAB9EDAAEB40}" destId="{D62318CC-E1D9-4792-AAB0-19E0B42196A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85380AC-F2C8-4F30-AA2F-080E163791BF}" type="doc">
      <dgm:prSet loTypeId="urn:microsoft.com/office/officeart/2005/8/layout/matrix3" loCatId="matrix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59172353-8C0B-4542-A2E4-7BED42232F7C}">
      <dgm:prSet/>
      <dgm:spPr/>
      <dgm:t>
        <a:bodyPr/>
        <a:lstStyle/>
        <a:p>
          <a:r>
            <a:rPr lang="en-US"/>
            <a:t>Senior- och trygghetsboenden</a:t>
          </a:r>
        </a:p>
      </dgm:t>
    </dgm:pt>
    <dgm:pt modelId="{51D6708F-06DF-4AC3-BE88-67EB640FA6A4}" type="parTrans" cxnId="{7BDFE750-366C-473E-B8D6-CCCA655F1E37}">
      <dgm:prSet/>
      <dgm:spPr/>
      <dgm:t>
        <a:bodyPr/>
        <a:lstStyle/>
        <a:p>
          <a:endParaRPr lang="en-US"/>
        </a:p>
      </dgm:t>
    </dgm:pt>
    <dgm:pt modelId="{E139DC59-9C51-4F76-A158-78FD2C1858B8}" type="sibTrans" cxnId="{7BDFE750-366C-473E-B8D6-CCCA655F1E37}">
      <dgm:prSet/>
      <dgm:spPr/>
      <dgm:t>
        <a:bodyPr/>
        <a:lstStyle/>
        <a:p>
          <a:endParaRPr lang="en-US"/>
        </a:p>
      </dgm:t>
    </dgm:pt>
    <dgm:pt modelId="{38F119AA-B26F-4558-BE3F-0C1A9CC2EDF0}">
      <dgm:prSet/>
      <dgm:spPr/>
      <dgm:t>
        <a:bodyPr/>
        <a:lstStyle/>
        <a:p>
          <a:r>
            <a:rPr lang="en-US"/>
            <a:t>Riktlinjer för biståndshandläggning</a:t>
          </a:r>
        </a:p>
      </dgm:t>
    </dgm:pt>
    <dgm:pt modelId="{6C0E3FCD-5335-4105-B1C2-7B132387505A}" type="parTrans" cxnId="{7996B342-2997-475B-B79B-6FDFCC6AA355}">
      <dgm:prSet/>
      <dgm:spPr/>
      <dgm:t>
        <a:bodyPr/>
        <a:lstStyle/>
        <a:p>
          <a:endParaRPr lang="en-US"/>
        </a:p>
      </dgm:t>
    </dgm:pt>
    <dgm:pt modelId="{82B1A57E-0883-472A-9140-AEE74CB413A1}" type="sibTrans" cxnId="{7996B342-2997-475B-B79B-6FDFCC6AA355}">
      <dgm:prSet/>
      <dgm:spPr/>
      <dgm:t>
        <a:bodyPr/>
        <a:lstStyle/>
        <a:p>
          <a:endParaRPr lang="en-US"/>
        </a:p>
      </dgm:t>
    </dgm:pt>
    <dgm:pt modelId="{9277EFD0-D60D-401A-AF93-31DC5F4C7CE0}">
      <dgm:prSet/>
      <dgm:spPr/>
      <dgm:t>
        <a:bodyPr/>
        <a:lstStyle/>
        <a:p>
          <a:r>
            <a:rPr lang="en-US"/>
            <a:t>Måltidsmiljö</a:t>
          </a:r>
        </a:p>
      </dgm:t>
    </dgm:pt>
    <dgm:pt modelId="{68A353E4-E127-4B07-BE6B-0EBDB4540C8D}" type="parTrans" cxnId="{219FB850-190D-4756-B43D-8C4B0766254F}">
      <dgm:prSet/>
      <dgm:spPr/>
      <dgm:t>
        <a:bodyPr/>
        <a:lstStyle/>
        <a:p>
          <a:endParaRPr lang="en-US"/>
        </a:p>
      </dgm:t>
    </dgm:pt>
    <dgm:pt modelId="{0ACAE14D-0B1B-408E-A0BD-960FED83CD73}" type="sibTrans" cxnId="{219FB850-190D-4756-B43D-8C4B0766254F}">
      <dgm:prSet/>
      <dgm:spPr/>
      <dgm:t>
        <a:bodyPr/>
        <a:lstStyle/>
        <a:p>
          <a:endParaRPr lang="en-US"/>
        </a:p>
      </dgm:t>
    </dgm:pt>
    <dgm:pt modelId="{3D701217-676C-4AFE-9A6C-5EA27A0CB8C6}">
      <dgm:prSet/>
      <dgm:spPr/>
      <dgm:t>
        <a:bodyPr/>
        <a:lstStyle/>
        <a:p>
          <a:r>
            <a:rPr lang="en-US"/>
            <a:t>Anpassade och ändamålsenliga äldreboenden</a:t>
          </a:r>
        </a:p>
      </dgm:t>
    </dgm:pt>
    <dgm:pt modelId="{63D70658-D9B3-4E33-9D64-23DD134ABBB9}" type="parTrans" cxnId="{4435B0AF-0D97-41B0-971F-C69B3DE40214}">
      <dgm:prSet/>
      <dgm:spPr/>
      <dgm:t>
        <a:bodyPr/>
        <a:lstStyle/>
        <a:p>
          <a:endParaRPr lang="en-US"/>
        </a:p>
      </dgm:t>
    </dgm:pt>
    <dgm:pt modelId="{B13D1BDB-42D6-4ED8-8D76-1C16EB31E502}" type="sibTrans" cxnId="{4435B0AF-0D97-41B0-971F-C69B3DE40214}">
      <dgm:prSet/>
      <dgm:spPr/>
      <dgm:t>
        <a:bodyPr/>
        <a:lstStyle/>
        <a:p>
          <a:endParaRPr lang="en-US"/>
        </a:p>
      </dgm:t>
    </dgm:pt>
    <dgm:pt modelId="{ED65204D-996D-4D71-BEDF-BD665836A07B}" type="pres">
      <dgm:prSet presAssocID="{485380AC-F2C8-4F30-AA2F-080E163791BF}" presName="matrix" presStyleCnt="0">
        <dgm:presLayoutVars>
          <dgm:chMax val="1"/>
          <dgm:dir/>
          <dgm:resizeHandles val="exact"/>
        </dgm:presLayoutVars>
      </dgm:prSet>
      <dgm:spPr/>
    </dgm:pt>
    <dgm:pt modelId="{804EABF3-9BCE-4523-8F7F-42B25E2C8CD0}" type="pres">
      <dgm:prSet presAssocID="{485380AC-F2C8-4F30-AA2F-080E163791BF}" presName="diamond" presStyleLbl="bgShp" presStyleIdx="0" presStyleCnt="1"/>
      <dgm:spPr/>
    </dgm:pt>
    <dgm:pt modelId="{D6473485-D559-4C13-BE58-E990FDCB4877}" type="pres">
      <dgm:prSet presAssocID="{485380AC-F2C8-4F30-AA2F-080E163791BF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B8D6D28-B3B3-4F75-88FC-70073ABAB7A0}" type="pres">
      <dgm:prSet presAssocID="{485380AC-F2C8-4F30-AA2F-080E163791BF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46AC4BB-D848-4108-A775-E0A6B8D20C8A}" type="pres">
      <dgm:prSet presAssocID="{485380AC-F2C8-4F30-AA2F-080E163791BF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1909B65-1433-4EC8-B385-398296A16C33}" type="pres">
      <dgm:prSet presAssocID="{485380AC-F2C8-4F30-AA2F-080E163791BF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E2DA031-61A7-46DB-B530-D103E1E9CB0E}" type="presOf" srcId="{485380AC-F2C8-4F30-AA2F-080E163791BF}" destId="{ED65204D-996D-4D71-BEDF-BD665836A07B}" srcOrd="0" destOrd="0" presId="urn:microsoft.com/office/officeart/2005/8/layout/matrix3"/>
    <dgm:cxn modelId="{7996B342-2997-475B-B79B-6FDFCC6AA355}" srcId="{485380AC-F2C8-4F30-AA2F-080E163791BF}" destId="{38F119AA-B26F-4558-BE3F-0C1A9CC2EDF0}" srcOrd="1" destOrd="0" parTransId="{6C0E3FCD-5335-4105-B1C2-7B132387505A}" sibTransId="{82B1A57E-0883-472A-9140-AEE74CB413A1}"/>
    <dgm:cxn modelId="{3CDAA169-A1B9-4C54-85DE-065A8D5C2930}" type="presOf" srcId="{3D701217-676C-4AFE-9A6C-5EA27A0CB8C6}" destId="{41909B65-1433-4EC8-B385-398296A16C33}" srcOrd="0" destOrd="0" presId="urn:microsoft.com/office/officeart/2005/8/layout/matrix3"/>
    <dgm:cxn modelId="{219FB850-190D-4756-B43D-8C4B0766254F}" srcId="{485380AC-F2C8-4F30-AA2F-080E163791BF}" destId="{9277EFD0-D60D-401A-AF93-31DC5F4C7CE0}" srcOrd="2" destOrd="0" parTransId="{68A353E4-E127-4B07-BE6B-0EBDB4540C8D}" sibTransId="{0ACAE14D-0B1B-408E-A0BD-960FED83CD73}"/>
    <dgm:cxn modelId="{7BDFE750-366C-473E-B8D6-CCCA655F1E37}" srcId="{485380AC-F2C8-4F30-AA2F-080E163791BF}" destId="{59172353-8C0B-4542-A2E4-7BED42232F7C}" srcOrd="0" destOrd="0" parTransId="{51D6708F-06DF-4AC3-BE88-67EB640FA6A4}" sibTransId="{E139DC59-9C51-4F76-A158-78FD2C1858B8}"/>
    <dgm:cxn modelId="{6D4B17AD-6DED-4CE9-86AF-3C86F4250B4B}" type="presOf" srcId="{38F119AA-B26F-4558-BE3F-0C1A9CC2EDF0}" destId="{9B8D6D28-B3B3-4F75-88FC-70073ABAB7A0}" srcOrd="0" destOrd="0" presId="urn:microsoft.com/office/officeart/2005/8/layout/matrix3"/>
    <dgm:cxn modelId="{4435B0AF-0D97-41B0-971F-C69B3DE40214}" srcId="{485380AC-F2C8-4F30-AA2F-080E163791BF}" destId="{3D701217-676C-4AFE-9A6C-5EA27A0CB8C6}" srcOrd="3" destOrd="0" parTransId="{63D70658-D9B3-4E33-9D64-23DD134ABBB9}" sibTransId="{B13D1BDB-42D6-4ED8-8D76-1C16EB31E502}"/>
    <dgm:cxn modelId="{911EECEB-40AE-450F-86AC-D82A7417CE2A}" type="presOf" srcId="{59172353-8C0B-4542-A2E4-7BED42232F7C}" destId="{D6473485-D559-4C13-BE58-E990FDCB4877}" srcOrd="0" destOrd="0" presId="urn:microsoft.com/office/officeart/2005/8/layout/matrix3"/>
    <dgm:cxn modelId="{1877B3EF-22CA-4291-8B7C-E198D8E38B2F}" type="presOf" srcId="{9277EFD0-D60D-401A-AF93-31DC5F4C7CE0}" destId="{846AC4BB-D848-4108-A775-E0A6B8D20C8A}" srcOrd="0" destOrd="0" presId="urn:microsoft.com/office/officeart/2005/8/layout/matrix3"/>
    <dgm:cxn modelId="{B608999D-DAAF-474C-8B47-BEA3E248B0C5}" type="presParOf" srcId="{ED65204D-996D-4D71-BEDF-BD665836A07B}" destId="{804EABF3-9BCE-4523-8F7F-42B25E2C8CD0}" srcOrd="0" destOrd="0" presId="urn:microsoft.com/office/officeart/2005/8/layout/matrix3"/>
    <dgm:cxn modelId="{4271F1FF-62AF-4D01-8ACE-FB5AB85CA264}" type="presParOf" srcId="{ED65204D-996D-4D71-BEDF-BD665836A07B}" destId="{D6473485-D559-4C13-BE58-E990FDCB4877}" srcOrd="1" destOrd="0" presId="urn:microsoft.com/office/officeart/2005/8/layout/matrix3"/>
    <dgm:cxn modelId="{63A6E7BD-F0F4-4E07-91F6-1C9EB7C97D56}" type="presParOf" srcId="{ED65204D-996D-4D71-BEDF-BD665836A07B}" destId="{9B8D6D28-B3B3-4F75-88FC-70073ABAB7A0}" srcOrd="2" destOrd="0" presId="urn:microsoft.com/office/officeart/2005/8/layout/matrix3"/>
    <dgm:cxn modelId="{40958362-FC22-4C55-8704-8C6C27E05A13}" type="presParOf" srcId="{ED65204D-996D-4D71-BEDF-BD665836A07B}" destId="{846AC4BB-D848-4108-A775-E0A6B8D20C8A}" srcOrd="3" destOrd="0" presId="urn:microsoft.com/office/officeart/2005/8/layout/matrix3"/>
    <dgm:cxn modelId="{96924171-6186-4FE9-91A4-6344F1EEDDD6}" type="presParOf" srcId="{ED65204D-996D-4D71-BEDF-BD665836A07B}" destId="{41909B65-1433-4EC8-B385-398296A16C3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5228893-9E37-4449-BA9A-E28B99C36BBB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DC4C807-9C1B-4ABA-BCA0-A347F504CC9B}">
      <dgm:prSet/>
      <dgm:spPr/>
      <dgm:t>
        <a:bodyPr/>
        <a:lstStyle/>
        <a:p>
          <a:r>
            <a:rPr lang="en-US"/>
            <a:t>Ökad livslängd</a:t>
          </a:r>
        </a:p>
      </dgm:t>
    </dgm:pt>
    <dgm:pt modelId="{CDE23CB6-BB4A-431E-AA43-7BB754FED09E}" type="parTrans" cxnId="{838189EE-4651-4744-8905-41CBA7258D0A}">
      <dgm:prSet/>
      <dgm:spPr/>
      <dgm:t>
        <a:bodyPr/>
        <a:lstStyle/>
        <a:p>
          <a:endParaRPr lang="en-US"/>
        </a:p>
      </dgm:t>
    </dgm:pt>
    <dgm:pt modelId="{E296F55B-4196-4D81-B1DB-9781ED95F8EF}" type="sibTrans" cxnId="{838189EE-4651-4744-8905-41CBA7258D0A}">
      <dgm:prSet/>
      <dgm:spPr/>
      <dgm:t>
        <a:bodyPr/>
        <a:lstStyle/>
        <a:p>
          <a:endParaRPr lang="en-US"/>
        </a:p>
      </dgm:t>
    </dgm:pt>
    <dgm:pt modelId="{EA91B581-FB40-4B65-A8DF-15DC449538B4}">
      <dgm:prSet/>
      <dgm:spPr/>
      <dgm:t>
        <a:bodyPr/>
        <a:lstStyle/>
        <a:p>
          <a:r>
            <a:rPr lang="en-US"/>
            <a:t>Friskare äldre</a:t>
          </a:r>
        </a:p>
      </dgm:t>
    </dgm:pt>
    <dgm:pt modelId="{BE2568D5-2908-4E0C-A275-DE29B9706DC8}" type="parTrans" cxnId="{070F9567-3313-4FFD-AADD-A1AC8845A87F}">
      <dgm:prSet/>
      <dgm:spPr/>
      <dgm:t>
        <a:bodyPr/>
        <a:lstStyle/>
        <a:p>
          <a:endParaRPr lang="en-US"/>
        </a:p>
      </dgm:t>
    </dgm:pt>
    <dgm:pt modelId="{6AA33838-C6CA-4EFA-9C2D-21EE48CF508A}" type="sibTrans" cxnId="{070F9567-3313-4FFD-AADD-A1AC8845A87F}">
      <dgm:prSet/>
      <dgm:spPr/>
      <dgm:t>
        <a:bodyPr/>
        <a:lstStyle/>
        <a:p>
          <a:endParaRPr lang="en-US"/>
        </a:p>
      </dgm:t>
    </dgm:pt>
    <dgm:pt modelId="{D9A37CDC-316A-4DCA-A37F-6DBA654A630A}">
      <dgm:prSet/>
      <dgm:spPr/>
      <dgm:t>
        <a:bodyPr/>
        <a:lstStyle/>
        <a:p>
          <a:r>
            <a:rPr lang="en-US"/>
            <a:t>Tillgång till rehabiliterande insatser</a:t>
          </a:r>
        </a:p>
      </dgm:t>
    </dgm:pt>
    <dgm:pt modelId="{546EC413-229E-447B-8C29-83B4E7337C3B}" type="parTrans" cxnId="{1837C08E-FF4C-4FDB-B6B9-FB2295F2CA9A}">
      <dgm:prSet/>
      <dgm:spPr/>
      <dgm:t>
        <a:bodyPr/>
        <a:lstStyle/>
        <a:p>
          <a:endParaRPr lang="en-US"/>
        </a:p>
      </dgm:t>
    </dgm:pt>
    <dgm:pt modelId="{8731FEC1-2BF5-43C7-A8AC-1DBC0325D32B}" type="sibTrans" cxnId="{1837C08E-FF4C-4FDB-B6B9-FB2295F2CA9A}">
      <dgm:prSet/>
      <dgm:spPr/>
      <dgm:t>
        <a:bodyPr/>
        <a:lstStyle/>
        <a:p>
          <a:endParaRPr lang="en-US"/>
        </a:p>
      </dgm:t>
    </dgm:pt>
    <dgm:pt modelId="{C4661919-5062-42DA-B860-C1477E95CBB3}">
      <dgm:prSet/>
      <dgm:spPr/>
      <dgm:t>
        <a:bodyPr/>
        <a:lstStyle/>
        <a:p>
          <a:r>
            <a:rPr lang="en-US"/>
            <a:t>Tillgång till serviceinsatser</a:t>
          </a:r>
        </a:p>
      </dgm:t>
    </dgm:pt>
    <dgm:pt modelId="{386ADFE2-D9CD-4AD5-B4A6-58491D870EB9}" type="parTrans" cxnId="{BBA02BA8-5CD3-420C-AF1E-16492CF5AA68}">
      <dgm:prSet/>
      <dgm:spPr/>
      <dgm:t>
        <a:bodyPr/>
        <a:lstStyle/>
        <a:p>
          <a:endParaRPr lang="en-US"/>
        </a:p>
      </dgm:t>
    </dgm:pt>
    <dgm:pt modelId="{89697710-A4D2-4FDF-86F7-F9BA405732C4}" type="sibTrans" cxnId="{BBA02BA8-5CD3-420C-AF1E-16492CF5AA68}">
      <dgm:prSet/>
      <dgm:spPr/>
      <dgm:t>
        <a:bodyPr/>
        <a:lstStyle/>
        <a:p>
          <a:endParaRPr lang="en-US"/>
        </a:p>
      </dgm:t>
    </dgm:pt>
    <dgm:pt modelId="{365C3FA6-0A5C-4F63-9774-DE4E73DBE9A5}">
      <dgm:prSet/>
      <dgm:spPr/>
      <dgm:t>
        <a:bodyPr/>
        <a:lstStyle/>
        <a:p>
          <a:r>
            <a:rPr lang="en-US"/>
            <a:t>Välfärdsteknik som ökar självständighet</a:t>
          </a:r>
        </a:p>
      </dgm:t>
    </dgm:pt>
    <dgm:pt modelId="{3995D127-6564-4139-B5F4-EB1787F1F889}" type="parTrans" cxnId="{19DFAC11-F781-4F66-B8EE-5940DE4E1E8F}">
      <dgm:prSet/>
      <dgm:spPr/>
      <dgm:t>
        <a:bodyPr/>
        <a:lstStyle/>
        <a:p>
          <a:endParaRPr lang="en-US"/>
        </a:p>
      </dgm:t>
    </dgm:pt>
    <dgm:pt modelId="{366D5A42-1E3E-4DA6-92B2-3899A67FECDA}" type="sibTrans" cxnId="{19DFAC11-F781-4F66-B8EE-5940DE4E1E8F}">
      <dgm:prSet/>
      <dgm:spPr/>
      <dgm:t>
        <a:bodyPr/>
        <a:lstStyle/>
        <a:p>
          <a:endParaRPr lang="en-US"/>
        </a:p>
      </dgm:t>
    </dgm:pt>
    <dgm:pt modelId="{EF7D6657-8E61-4960-B6E7-E961BB4DE256}">
      <dgm:prSet/>
      <dgm:spPr/>
      <dgm:t>
        <a:bodyPr/>
        <a:lstStyle/>
        <a:p>
          <a:r>
            <a:rPr lang="en-US"/>
            <a:t>Tillgång till senior- eller trygghetsboenden</a:t>
          </a:r>
        </a:p>
      </dgm:t>
    </dgm:pt>
    <dgm:pt modelId="{39CE9584-4CAE-43F7-8799-B131DDB90C37}" type="parTrans" cxnId="{F9D06818-8F0D-404F-A8F3-163485D9CD61}">
      <dgm:prSet/>
      <dgm:spPr/>
      <dgm:t>
        <a:bodyPr/>
        <a:lstStyle/>
        <a:p>
          <a:endParaRPr lang="en-US"/>
        </a:p>
      </dgm:t>
    </dgm:pt>
    <dgm:pt modelId="{D263B7DF-FCEE-46D5-AF3E-23525A3FB553}" type="sibTrans" cxnId="{F9D06818-8F0D-404F-A8F3-163485D9CD61}">
      <dgm:prSet/>
      <dgm:spPr/>
      <dgm:t>
        <a:bodyPr/>
        <a:lstStyle/>
        <a:p>
          <a:endParaRPr lang="en-US"/>
        </a:p>
      </dgm:t>
    </dgm:pt>
    <dgm:pt modelId="{9C8CA43A-D5AD-430A-B210-33AB1735173F}">
      <dgm:prSet/>
      <dgm:spPr/>
      <dgm:t>
        <a:bodyPr/>
        <a:lstStyle/>
        <a:p>
          <a:r>
            <a:rPr lang="en-US"/>
            <a:t>Tillgång till boendeplatser</a:t>
          </a:r>
        </a:p>
      </dgm:t>
    </dgm:pt>
    <dgm:pt modelId="{443F558C-DC58-4D6F-99B9-D2021F3E4F4C}" type="parTrans" cxnId="{1A7A88ED-13B2-451E-A88E-DD59D986AE9E}">
      <dgm:prSet/>
      <dgm:spPr/>
      <dgm:t>
        <a:bodyPr/>
        <a:lstStyle/>
        <a:p>
          <a:endParaRPr lang="en-US"/>
        </a:p>
      </dgm:t>
    </dgm:pt>
    <dgm:pt modelId="{B963D13E-8D33-4468-BADA-00AB01A11F66}" type="sibTrans" cxnId="{1A7A88ED-13B2-451E-A88E-DD59D986AE9E}">
      <dgm:prSet/>
      <dgm:spPr/>
      <dgm:t>
        <a:bodyPr/>
        <a:lstStyle/>
        <a:p>
          <a:endParaRPr lang="en-US"/>
        </a:p>
      </dgm:t>
    </dgm:pt>
    <dgm:pt modelId="{9BB08ECA-CCD8-417C-9421-2C695A2BBB37}">
      <dgm:prSet/>
      <dgm:spPr/>
      <dgm:t>
        <a:bodyPr/>
        <a:lstStyle/>
        <a:p>
          <a:r>
            <a:rPr lang="en-US"/>
            <a:t>Antal dygn på särskilt boende</a:t>
          </a:r>
        </a:p>
      </dgm:t>
    </dgm:pt>
    <dgm:pt modelId="{9E9E00D7-2183-40A0-9902-204117007AC1}" type="parTrans" cxnId="{59F4A10F-D28A-4741-A3BE-A1FD2A06B88C}">
      <dgm:prSet/>
      <dgm:spPr/>
      <dgm:t>
        <a:bodyPr/>
        <a:lstStyle/>
        <a:p>
          <a:endParaRPr lang="en-US"/>
        </a:p>
      </dgm:t>
    </dgm:pt>
    <dgm:pt modelId="{FCDA349E-73E6-46C3-AE94-FE81D47906C5}" type="sibTrans" cxnId="{59F4A10F-D28A-4741-A3BE-A1FD2A06B88C}">
      <dgm:prSet/>
      <dgm:spPr/>
      <dgm:t>
        <a:bodyPr/>
        <a:lstStyle/>
        <a:p>
          <a:endParaRPr lang="en-US"/>
        </a:p>
      </dgm:t>
    </dgm:pt>
    <dgm:pt modelId="{38A2F9A7-3789-4C2E-960E-8178FF9E4E9B}" type="pres">
      <dgm:prSet presAssocID="{35228893-9E37-4449-BA9A-E28B99C36BBB}" presName="linear" presStyleCnt="0">
        <dgm:presLayoutVars>
          <dgm:animLvl val="lvl"/>
          <dgm:resizeHandles val="exact"/>
        </dgm:presLayoutVars>
      </dgm:prSet>
      <dgm:spPr/>
    </dgm:pt>
    <dgm:pt modelId="{F2669F1E-4A66-4855-8A45-EADD15E690BE}" type="pres">
      <dgm:prSet presAssocID="{0DC4C807-9C1B-4ABA-BCA0-A347F504CC9B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581AEC3B-4CC8-4235-B5AB-D8A3A00CB46C}" type="pres">
      <dgm:prSet presAssocID="{E296F55B-4196-4D81-B1DB-9781ED95F8EF}" presName="spacer" presStyleCnt="0"/>
      <dgm:spPr/>
    </dgm:pt>
    <dgm:pt modelId="{5574DE3B-0AA4-47B7-87F0-B48229FAC1F8}" type="pres">
      <dgm:prSet presAssocID="{EA91B581-FB40-4B65-A8DF-15DC449538B4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3B10DB00-1070-422E-BE25-3385055DD21D}" type="pres">
      <dgm:prSet presAssocID="{6AA33838-C6CA-4EFA-9C2D-21EE48CF508A}" presName="spacer" presStyleCnt="0"/>
      <dgm:spPr/>
    </dgm:pt>
    <dgm:pt modelId="{59981BA6-CFDE-48D3-943F-9F24C2624BA9}" type="pres">
      <dgm:prSet presAssocID="{D9A37CDC-316A-4DCA-A37F-6DBA654A630A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252E20E2-F098-49B7-B052-63A05834F754}" type="pres">
      <dgm:prSet presAssocID="{8731FEC1-2BF5-43C7-A8AC-1DBC0325D32B}" presName="spacer" presStyleCnt="0"/>
      <dgm:spPr/>
    </dgm:pt>
    <dgm:pt modelId="{7514B03D-B89F-43C3-9B52-C20ED7D158A6}" type="pres">
      <dgm:prSet presAssocID="{C4661919-5062-42DA-B860-C1477E95CBB3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944B0096-E85B-4595-84EF-BDCC8B7A2782}" type="pres">
      <dgm:prSet presAssocID="{89697710-A4D2-4FDF-86F7-F9BA405732C4}" presName="spacer" presStyleCnt="0"/>
      <dgm:spPr/>
    </dgm:pt>
    <dgm:pt modelId="{4D8DC747-72F5-4462-B2B6-9F92D21735DC}" type="pres">
      <dgm:prSet presAssocID="{365C3FA6-0A5C-4F63-9774-DE4E73DBE9A5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BD965058-10CC-4E00-A265-0EA9CF33277F}" type="pres">
      <dgm:prSet presAssocID="{366D5A42-1E3E-4DA6-92B2-3899A67FECDA}" presName="spacer" presStyleCnt="0"/>
      <dgm:spPr/>
    </dgm:pt>
    <dgm:pt modelId="{F1376FF1-3255-4561-B46E-59B15207096F}" type="pres">
      <dgm:prSet presAssocID="{EF7D6657-8E61-4960-B6E7-E961BB4DE256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EC0FC280-E042-46F6-9D89-7CBC7139C2DE}" type="pres">
      <dgm:prSet presAssocID="{D263B7DF-FCEE-46D5-AF3E-23525A3FB553}" presName="spacer" presStyleCnt="0"/>
      <dgm:spPr/>
    </dgm:pt>
    <dgm:pt modelId="{555BC10B-6A04-45A6-9D4F-AB0D25788B19}" type="pres">
      <dgm:prSet presAssocID="{9C8CA43A-D5AD-430A-B210-33AB1735173F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92B576D7-947F-4DC8-9A78-97297B385ABC}" type="pres">
      <dgm:prSet presAssocID="{B963D13E-8D33-4468-BADA-00AB01A11F66}" presName="spacer" presStyleCnt="0"/>
      <dgm:spPr/>
    </dgm:pt>
    <dgm:pt modelId="{01B26551-5C99-47F2-A7AC-B6E0D80D5935}" type="pres">
      <dgm:prSet presAssocID="{9BB08ECA-CCD8-417C-9421-2C695A2BBB37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59F4A10F-D28A-4741-A3BE-A1FD2A06B88C}" srcId="{35228893-9E37-4449-BA9A-E28B99C36BBB}" destId="{9BB08ECA-CCD8-417C-9421-2C695A2BBB37}" srcOrd="7" destOrd="0" parTransId="{9E9E00D7-2183-40A0-9902-204117007AC1}" sibTransId="{FCDA349E-73E6-46C3-AE94-FE81D47906C5}"/>
    <dgm:cxn modelId="{19DFAC11-F781-4F66-B8EE-5940DE4E1E8F}" srcId="{35228893-9E37-4449-BA9A-E28B99C36BBB}" destId="{365C3FA6-0A5C-4F63-9774-DE4E73DBE9A5}" srcOrd="4" destOrd="0" parTransId="{3995D127-6564-4139-B5F4-EB1787F1F889}" sibTransId="{366D5A42-1E3E-4DA6-92B2-3899A67FECDA}"/>
    <dgm:cxn modelId="{F9D06818-8F0D-404F-A8F3-163485D9CD61}" srcId="{35228893-9E37-4449-BA9A-E28B99C36BBB}" destId="{EF7D6657-8E61-4960-B6E7-E961BB4DE256}" srcOrd="5" destOrd="0" parTransId="{39CE9584-4CAE-43F7-8799-B131DDB90C37}" sibTransId="{D263B7DF-FCEE-46D5-AF3E-23525A3FB553}"/>
    <dgm:cxn modelId="{1A7FE92A-0A50-45DD-BBC3-1DA510CED90E}" type="presOf" srcId="{D9A37CDC-316A-4DCA-A37F-6DBA654A630A}" destId="{59981BA6-CFDE-48D3-943F-9F24C2624BA9}" srcOrd="0" destOrd="0" presId="urn:microsoft.com/office/officeart/2005/8/layout/vList2"/>
    <dgm:cxn modelId="{1D8ADD5D-79AB-42DD-941C-79FB196311AC}" type="presOf" srcId="{365C3FA6-0A5C-4F63-9774-DE4E73DBE9A5}" destId="{4D8DC747-72F5-4462-B2B6-9F92D21735DC}" srcOrd="0" destOrd="0" presId="urn:microsoft.com/office/officeart/2005/8/layout/vList2"/>
    <dgm:cxn modelId="{1198915F-AB34-4DF9-B3A4-09CDB299307B}" type="presOf" srcId="{35228893-9E37-4449-BA9A-E28B99C36BBB}" destId="{38A2F9A7-3789-4C2E-960E-8178FF9E4E9B}" srcOrd="0" destOrd="0" presId="urn:microsoft.com/office/officeart/2005/8/layout/vList2"/>
    <dgm:cxn modelId="{AB1E5542-1456-465A-B842-45B260EABC8C}" type="presOf" srcId="{9C8CA43A-D5AD-430A-B210-33AB1735173F}" destId="{555BC10B-6A04-45A6-9D4F-AB0D25788B19}" srcOrd="0" destOrd="0" presId="urn:microsoft.com/office/officeart/2005/8/layout/vList2"/>
    <dgm:cxn modelId="{070F9567-3313-4FFD-AADD-A1AC8845A87F}" srcId="{35228893-9E37-4449-BA9A-E28B99C36BBB}" destId="{EA91B581-FB40-4B65-A8DF-15DC449538B4}" srcOrd="1" destOrd="0" parTransId="{BE2568D5-2908-4E0C-A275-DE29B9706DC8}" sibTransId="{6AA33838-C6CA-4EFA-9C2D-21EE48CF508A}"/>
    <dgm:cxn modelId="{8A9F6853-BFB3-416E-BF6C-5624A619E8E7}" type="presOf" srcId="{C4661919-5062-42DA-B860-C1477E95CBB3}" destId="{7514B03D-B89F-43C3-9B52-C20ED7D158A6}" srcOrd="0" destOrd="0" presId="urn:microsoft.com/office/officeart/2005/8/layout/vList2"/>
    <dgm:cxn modelId="{FEB2D659-E28F-4BC7-9B46-AB8FE1264B03}" type="presOf" srcId="{EF7D6657-8E61-4960-B6E7-E961BB4DE256}" destId="{F1376FF1-3255-4561-B46E-59B15207096F}" srcOrd="0" destOrd="0" presId="urn:microsoft.com/office/officeart/2005/8/layout/vList2"/>
    <dgm:cxn modelId="{1837C08E-FF4C-4FDB-B6B9-FB2295F2CA9A}" srcId="{35228893-9E37-4449-BA9A-E28B99C36BBB}" destId="{D9A37CDC-316A-4DCA-A37F-6DBA654A630A}" srcOrd="2" destOrd="0" parTransId="{546EC413-229E-447B-8C29-83B4E7337C3B}" sibTransId="{8731FEC1-2BF5-43C7-A8AC-1DBC0325D32B}"/>
    <dgm:cxn modelId="{BBA02BA8-5CD3-420C-AF1E-16492CF5AA68}" srcId="{35228893-9E37-4449-BA9A-E28B99C36BBB}" destId="{C4661919-5062-42DA-B860-C1477E95CBB3}" srcOrd="3" destOrd="0" parTransId="{386ADFE2-D9CD-4AD5-B4A6-58491D870EB9}" sibTransId="{89697710-A4D2-4FDF-86F7-F9BA405732C4}"/>
    <dgm:cxn modelId="{F35E4DC5-C2CA-4B98-A8DD-8F4AFDDF6854}" type="presOf" srcId="{0DC4C807-9C1B-4ABA-BCA0-A347F504CC9B}" destId="{F2669F1E-4A66-4855-8A45-EADD15E690BE}" srcOrd="0" destOrd="0" presId="urn:microsoft.com/office/officeart/2005/8/layout/vList2"/>
    <dgm:cxn modelId="{9F486DC7-6352-4BE9-A620-A642CF9B5237}" type="presOf" srcId="{9BB08ECA-CCD8-417C-9421-2C695A2BBB37}" destId="{01B26551-5C99-47F2-A7AC-B6E0D80D5935}" srcOrd="0" destOrd="0" presId="urn:microsoft.com/office/officeart/2005/8/layout/vList2"/>
    <dgm:cxn modelId="{4AECCDDC-6FF5-4D67-A453-927F7C1A0CF2}" type="presOf" srcId="{EA91B581-FB40-4B65-A8DF-15DC449538B4}" destId="{5574DE3B-0AA4-47B7-87F0-B48229FAC1F8}" srcOrd="0" destOrd="0" presId="urn:microsoft.com/office/officeart/2005/8/layout/vList2"/>
    <dgm:cxn modelId="{1A7A88ED-13B2-451E-A88E-DD59D986AE9E}" srcId="{35228893-9E37-4449-BA9A-E28B99C36BBB}" destId="{9C8CA43A-D5AD-430A-B210-33AB1735173F}" srcOrd="6" destOrd="0" parTransId="{443F558C-DC58-4D6F-99B9-D2021F3E4F4C}" sibTransId="{B963D13E-8D33-4468-BADA-00AB01A11F66}"/>
    <dgm:cxn modelId="{838189EE-4651-4744-8905-41CBA7258D0A}" srcId="{35228893-9E37-4449-BA9A-E28B99C36BBB}" destId="{0DC4C807-9C1B-4ABA-BCA0-A347F504CC9B}" srcOrd="0" destOrd="0" parTransId="{CDE23CB6-BB4A-431E-AA43-7BB754FED09E}" sibTransId="{E296F55B-4196-4D81-B1DB-9781ED95F8EF}"/>
    <dgm:cxn modelId="{B9300A79-12D3-45CC-882D-F46ED611A6EC}" type="presParOf" srcId="{38A2F9A7-3789-4C2E-960E-8178FF9E4E9B}" destId="{F2669F1E-4A66-4855-8A45-EADD15E690BE}" srcOrd="0" destOrd="0" presId="urn:microsoft.com/office/officeart/2005/8/layout/vList2"/>
    <dgm:cxn modelId="{C7DFAA6E-AB20-4E37-B591-E9D258BA79F2}" type="presParOf" srcId="{38A2F9A7-3789-4C2E-960E-8178FF9E4E9B}" destId="{581AEC3B-4CC8-4235-B5AB-D8A3A00CB46C}" srcOrd="1" destOrd="0" presId="urn:microsoft.com/office/officeart/2005/8/layout/vList2"/>
    <dgm:cxn modelId="{B31DFB67-414C-4513-84C4-1E4902731B47}" type="presParOf" srcId="{38A2F9A7-3789-4C2E-960E-8178FF9E4E9B}" destId="{5574DE3B-0AA4-47B7-87F0-B48229FAC1F8}" srcOrd="2" destOrd="0" presId="urn:microsoft.com/office/officeart/2005/8/layout/vList2"/>
    <dgm:cxn modelId="{6C8AA437-56D1-4EAF-A2D6-2CB5017DE2E4}" type="presParOf" srcId="{38A2F9A7-3789-4C2E-960E-8178FF9E4E9B}" destId="{3B10DB00-1070-422E-BE25-3385055DD21D}" srcOrd="3" destOrd="0" presId="urn:microsoft.com/office/officeart/2005/8/layout/vList2"/>
    <dgm:cxn modelId="{E562AF0A-247A-4162-8FDB-07F1010A3455}" type="presParOf" srcId="{38A2F9A7-3789-4C2E-960E-8178FF9E4E9B}" destId="{59981BA6-CFDE-48D3-943F-9F24C2624BA9}" srcOrd="4" destOrd="0" presId="urn:microsoft.com/office/officeart/2005/8/layout/vList2"/>
    <dgm:cxn modelId="{9F91A614-811E-43F5-9748-99151D0C20DE}" type="presParOf" srcId="{38A2F9A7-3789-4C2E-960E-8178FF9E4E9B}" destId="{252E20E2-F098-49B7-B052-63A05834F754}" srcOrd="5" destOrd="0" presId="urn:microsoft.com/office/officeart/2005/8/layout/vList2"/>
    <dgm:cxn modelId="{2B8BDE24-6E4F-43B4-8CE0-5689B0B51EB9}" type="presParOf" srcId="{38A2F9A7-3789-4C2E-960E-8178FF9E4E9B}" destId="{7514B03D-B89F-43C3-9B52-C20ED7D158A6}" srcOrd="6" destOrd="0" presId="urn:microsoft.com/office/officeart/2005/8/layout/vList2"/>
    <dgm:cxn modelId="{45BA9F26-7D7C-4710-B4D0-D57FF3F420C2}" type="presParOf" srcId="{38A2F9A7-3789-4C2E-960E-8178FF9E4E9B}" destId="{944B0096-E85B-4595-84EF-BDCC8B7A2782}" srcOrd="7" destOrd="0" presId="urn:microsoft.com/office/officeart/2005/8/layout/vList2"/>
    <dgm:cxn modelId="{8E214FCD-9755-423A-8B8E-1C63BAF70AC2}" type="presParOf" srcId="{38A2F9A7-3789-4C2E-960E-8178FF9E4E9B}" destId="{4D8DC747-72F5-4462-B2B6-9F92D21735DC}" srcOrd="8" destOrd="0" presId="urn:microsoft.com/office/officeart/2005/8/layout/vList2"/>
    <dgm:cxn modelId="{30594AC3-8F78-4AE2-A1AD-0BAD22CF588D}" type="presParOf" srcId="{38A2F9A7-3789-4C2E-960E-8178FF9E4E9B}" destId="{BD965058-10CC-4E00-A265-0EA9CF33277F}" srcOrd="9" destOrd="0" presId="urn:microsoft.com/office/officeart/2005/8/layout/vList2"/>
    <dgm:cxn modelId="{C5C94EA4-ADDB-4225-8EE9-9AFD087B05AC}" type="presParOf" srcId="{38A2F9A7-3789-4C2E-960E-8178FF9E4E9B}" destId="{F1376FF1-3255-4561-B46E-59B15207096F}" srcOrd="10" destOrd="0" presId="urn:microsoft.com/office/officeart/2005/8/layout/vList2"/>
    <dgm:cxn modelId="{E4327A8F-FB84-419B-A3BB-342D01E9E45D}" type="presParOf" srcId="{38A2F9A7-3789-4C2E-960E-8178FF9E4E9B}" destId="{EC0FC280-E042-46F6-9D89-7CBC7139C2DE}" srcOrd="11" destOrd="0" presId="urn:microsoft.com/office/officeart/2005/8/layout/vList2"/>
    <dgm:cxn modelId="{49B7AD06-3C03-4409-B6A0-E886F4D756E6}" type="presParOf" srcId="{38A2F9A7-3789-4C2E-960E-8178FF9E4E9B}" destId="{555BC10B-6A04-45A6-9D4F-AB0D25788B19}" srcOrd="12" destOrd="0" presId="urn:microsoft.com/office/officeart/2005/8/layout/vList2"/>
    <dgm:cxn modelId="{49ADA4D3-5C6A-4639-87F8-DE5640A500CE}" type="presParOf" srcId="{38A2F9A7-3789-4C2E-960E-8178FF9E4E9B}" destId="{92B576D7-947F-4DC8-9A78-97297B385ABC}" srcOrd="13" destOrd="0" presId="urn:microsoft.com/office/officeart/2005/8/layout/vList2"/>
    <dgm:cxn modelId="{8A088E15-825E-4F95-8663-3CA152E11B7C}" type="presParOf" srcId="{38A2F9A7-3789-4C2E-960E-8178FF9E4E9B}" destId="{01B26551-5C99-47F2-A7AC-B6E0D80D5935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1C8CE0-877C-4EC8-A328-11B2B211EE6C}">
      <dsp:nvSpPr>
        <dsp:cNvPr id="0" name=""/>
        <dsp:cNvSpPr/>
      </dsp:nvSpPr>
      <dsp:spPr>
        <a:xfrm>
          <a:off x="415130" y="0"/>
          <a:ext cx="4351338" cy="4351338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6F6F942-30A3-4ADF-A278-53E0DCA87CF4}">
      <dsp:nvSpPr>
        <dsp:cNvPr id="0" name=""/>
        <dsp:cNvSpPr/>
      </dsp:nvSpPr>
      <dsp:spPr>
        <a:xfrm>
          <a:off x="828508" y="413377"/>
          <a:ext cx="1697021" cy="16970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Kontinuitet</a:t>
          </a:r>
        </a:p>
      </dsp:txBody>
      <dsp:txXfrm>
        <a:off x="911350" y="496219"/>
        <a:ext cx="1531337" cy="1531337"/>
      </dsp:txXfrm>
    </dsp:sp>
    <dsp:sp modelId="{09B402E6-EC73-445D-9C77-B72BCEB9C4D9}">
      <dsp:nvSpPr>
        <dsp:cNvPr id="0" name=""/>
        <dsp:cNvSpPr/>
      </dsp:nvSpPr>
      <dsp:spPr>
        <a:xfrm>
          <a:off x="2656070" y="413377"/>
          <a:ext cx="1697021" cy="16970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Tillit och förtroendet</a:t>
          </a:r>
        </a:p>
      </dsp:txBody>
      <dsp:txXfrm>
        <a:off x="2738912" y="496219"/>
        <a:ext cx="1531337" cy="1531337"/>
      </dsp:txXfrm>
    </dsp:sp>
    <dsp:sp modelId="{D27A6DC6-818C-41BC-B0FA-00661FC088AE}">
      <dsp:nvSpPr>
        <dsp:cNvPr id="0" name=""/>
        <dsp:cNvSpPr/>
      </dsp:nvSpPr>
      <dsp:spPr>
        <a:xfrm>
          <a:off x="828508" y="2240939"/>
          <a:ext cx="1697021" cy="16970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Kvalitét </a:t>
          </a:r>
        </a:p>
      </dsp:txBody>
      <dsp:txXfrm>
        <a:off x="911350" y="2323781"/>
        <a:ext cx="1531337" cy="1531337"/>
      </dsp:txXfrm>
    </dsp:sp>
    <dsp:sp modelId="{8BB3C32E-DD8C-4452-A260-E434E5F71DE3}">
      <dsp:nvSpPr>
        <dsp:cNvPr id="0" name=""/>
        <dsp:cNvSpPr/>
      </dsp:nvSpPr>
      <dsp:spPr>
        <a:xfrm>
          <a:off x="2656070" y="2240939"/>
          <a:ext cx="1697021" cy="16970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Delaktighet och inflytande</a:t>
          </a:r>
        </a:p>
      </dsp:txBody>
      <dsp:txXfrm>
        <a:off x="2738912" y="2323781"/>
        <a:ext cx="1531337" cy="15313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49D28-78F3-49CA-8C3D-0BD0E266345E}">
      <dsp:nvSpPr>
        <dsp:cNvPr id="0" name=""/>
        <dsp:cNvSpPr/>
      </dsp:nvSpPr>
      <dsp:spPr>
        <a:xfrm>
          <a:off x="0" y="0"/>
          <a:ext cx="5388920" cy="12574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55DAD3-8DE4-4F44-89D3-4F33B87F205B}">
      <dsp:nvSpPr>
        <dsp:cNvPr id="0" name=""/>
        <dsp:cNvSpPr/>
      </dsp:nvSpPr>
      <dsp:spPr>
        <a:xfrm>
          <a:off x="380376" y="283461"/>
          <a:ext cx="691592" cy="6915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59C5F0-8296-449F-B432-3B07441BAF1C}">
      <dsp:nvSpPr>
        <dsp:cNvPr id="0" name=""/>
        <dsp:cNvSpPr/>
      </dsp:nvSpPr>
      <dsp:spPr>
        <a:xfrm>
          <a:off x="1452344" y="537"/>
          <a:ext cx="3936575" cy="1257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079" tIns="133079" rIns="133079" bIns="13307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Kompetensutveckling och fortbildning</a:t>
          </a:r>
        </a:p>
      </dsp:txBody>
      <dsp:txXfrm>
        <a:off x="1452344" y="537"/>
        <a:ext cx="3936575" cy="1257441"/>
      </dsp:txXfrm>
    </dsp:sp>
    <dsp:sp modelId="{6E88521A-ABEC-436B-A585-589559D32B9C}">
      <dsp:nvSpPr>
        <dsp:cNvPr id="0" name=""/>
        <dsp:cNvSpPr/>
      </dsp:nvSpPr>
      <dsp:spPr>
        <a:xfrm>
          <a:off x="0" y="1572339"/>
          <a:ext cx="5388920" cy="12574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FB2334-E2D2-4133-9269-D12F30DAF00B}">
      <dsp:nvSpPr>
        <dsp:cNvPr id="0" name=""/>
        <dsp:cNvSpPr/>
      </dsp:nvSpPr>
      <dsp:spPr>
        <a:xfrm>
          <a:off x="380376" y="1855263"/>
          <a:ext cx="691592" cy="6915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8AB7D4-38FA-43E7-951E-057FDD706548}">
      <dsp:nvSpPr>
        <dsp:cNvPr id="0" name=""/>
        <dsp:cNvSpPr/>
      </dsp:nvSpPr>
      <dsp:spPr>
        <a:xfrm>
          <a:off x="1452344" y="1572339"/>
          <a:ext cx="3936575" cy="1257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079" tIns="133079" rIns="133079" bIns="13307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Jämställdhet</a:t>
          </a:r>
        </a:p>
      </dsp:txBody>
      <dsp:txXfrm>
        <a:off x="1452344" y="1572339"/>
        <a:ext cx="3936575" cy="1257441"/>
      </dsp:txXfrm>
    </dsp:sp>
    <dsp:sp modelId="{7B6B29F4-9038-4CF0-9179-E935A5C63A51}">
      <dsp:nvSpPr>
        <dsp:cNvPr id="0" name=""/>
        <dsp:cNvSpPr/>
      </dsp:nvSpPr>
      <dsp:spPr>
        <a:xfrm>
          <a:off x="0" y="3144141"/>
          <a:ext cx="5388920" cy="12574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BA85E3-5A37-4832-A436-BBE6D926C31F}">
      <dsp:nvSpPr>
        <dsp:cNvPr id="0" name=""/>
        <dsp:cNvSpPr/>
      </dsp:nvSpPr>
      <dsp:spPr>
        <a:xfrm>
          <a:off x="380376" y="3427065"/>
          <a:ext cx="691592" cy="6915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CF13B3-9219-4B8D-8A9B-B04168607225}">
      <dsp:nvSpPr>
        <dsp:cNvPr id="0" name=""/>
        <dsp:cNvSpPr/>
      </dsp:nvSpPr>
      <dsp:spPr>
        <a:xfrm>
          <a:off x="1452344" y="3144141"/>
          <a:ext cx="3936575" cy="1257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079" tIns="133079" rIns="133079" bIns="13307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Attraktiv arbetsgivare</a:t>
          </a:r>
        </a:p>
      </dsp:txBody>
      <dsp:txXfrm>
        <a:off x="1452344" y="3144141"/>
        <a:ext cx="3936575" cy="12574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EE997-A570-4361-9213-9693AE9A55CD}">
      <dsp:nvSpPr>
        <dsp:cNvPr id="0" name=""/>
        <dsp:cNvSpPr/>
      </dsp:nvSpPr>
      <dsp:spPr>
        <a:xfrm rot="4267263">
          <a:off x="-159940" y="1773784"/>
          <a:ext cx="1817772" cy="199926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FB871C-A3A9-4396-92A2-E39B27E5B2B5}">
      <dsp:nvSpPr>
        <dsp:cNvPr id="0" name=""/>
        <dsp:cNvSpPr/>
      </dsp:nvSpPr>
      <dsp:spPr>
        <a:xfrm>
          <a:off x="2858" y="676218"/>
          <a:ext cx="2221408" cy="13328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Tillgång till aktiviteter </a:t>
          </a:r>
        </a:p>
      </dsp:txBody>
      <dsp:txXfrm>
        <a:off x="41896" y="715256"/>
        <a:ext cx="2143332" cy="1254769"/>
      </dsp:txXfrm>
    </dsp:sp>
    <dsp:sp modelId="{304EE01B-156D-4CF3-B362-5307DD7AA750}">
      <dsp:nvSpPr>
        <dsp:cNvPr id="0" name=""/>
        <dsp:cNvSpPr/>
      </dsp:nvSpPr>
      <dsp:spPr>
        <a:xfrm rot="19692124">
          <a:off x="850641" y="1904150"/>
          <a:ext cx="2769373" cy="199926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C5F08D-9611-4276-AF1F-381F26E8F9A4}">
      <dsp:nvSpPr>
        <dsp:cNvPr id="0" name=""/>
        <dsp:cNvSpPr/>
      </dsp:nvSpPr>
      <dsp:spPr>
        <a:xfrm>
          <a:off x="598751" y="2403918"/>
          <a:ext cx="2221408" cy="13328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Hälsofrämjande</a:t>
          </a:r>
          <a:r>
            <a:rPr lang="en-US" sz="2400" kern="1200" dirty="0"/>
            <a:t> </a:t>
          </a:r>
          <a:r>
            <a:rPr lang="en-US" sz="2400" kern="1200" dirty="0" err="1"/>
            <a:t>och</a:t>
          </a:r>
          <a:r>
            <a:rPr lang="en-US" sz="2400" kern="1200" dirty="0"/>
            <a:t> </a:t>
          </a:r>
          <a:r>
            <a:rPr lang="en-US" sz="2400" kern="1200" dirty="0" err="1"/>
            <a:t>förebyggande</a:t>
          </a:r>
          <a:endParaRPr lang="en-US" sz="2400" kern="1200" dirty="0"/>
        </a:p>
      </dsp:txBody>
      <dsp:txXfrm>
        <a:off x="637789" y="2442956"/>
        <a:ext cx="2143332" cy="1254769"/>
      </dsp:txXfrm>
    </dsp:sp>
    <dsp:sp modelId="{07DAEB56-4B78-47DB-B36A-19ABF7CD5218}">
      <dsp:nvSpPr>
        <dsp:cNvPr id="0" name=""/>
        <dsp:cNvSpPr/>
      </dsp:nvSpPr>
      <dsp:spPr>
        <a:xfrm>
          <a:off x="2960191" y="936949"/>
          <a:ext cx="2221408" cy="13328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Tillgänglighet</a:t>
          </a:r>
          <a:endParaRPr lang="en-US" sz="2400" kern="1200" dirty="0"/>
        </a:p>
      </dsp:txBody>
      <dsp:txXfrm>
        <a:off x="2999229" y="975987"/>
        <a:ext cx="2143332" cy="12547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A05855-6C11-4707-828D-E88E3031F9E4}">
      <dsp:nvSpPr>
        <dsp:cNvPr id="0" name=""/>
        <dsp:cNvSpPr/>
      </dsp:nvSpPr>
      <dsp:spPr>
        <a:xfrm>
          <a:off x="1203995" y="250423"/>
          <a:ext cx="768076" cy="7680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8006B4-227B-470E-A09F-613667E38DB2}">
      <dsp:nvSpPr>
        <dsp:cNvPr id="0" name=""/>
        <dsp:cNvSpPr/>
      </dsp:nvSpPr>
      <dsp:spPr>
        <a:xfrm>
          <a:off x="734615" y="1279580"/>
          <a:ext cx="1706835" cy="68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Tidiga insatser i samverkan med regionen</a:t>
          </a:r>
        </a:p>
      </dsp:txBody>
      <dsp:txXfrm>
        <a:off x="734615" y="1279580"/>
        <a:ext cx="1706835" cy="682734"/>
      </dsp:txXfrm>
    </dsp:sp>
    <dsp:sp modelId="{34E82768-E119-4906-8E80-CFAFD05474C7}">
      <dsp:nvSpPr>
        <dsp:cNvPr id="0" name=""/>
        <dsp:cNvSpPr/>
      </dsp:nvSpPr>
      <dsp:spPr>
        <a:xfrm>
          <a:off x="3209528" y="250423"/>
          <a:ext cx="768076" cy="76807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FC84CF-991A-4ACF-AA52-8AD0FA2DB695}">
      <dsp:nvSpPr>
        <dsp:cNvPr id="0" name=""/>
        <dsp:cNvSpPr/>
      </dsp:nvSpPr>
      <dsp:spPr>
        <a:xfrm>
          <a:off x="2740148" y="1279580"/>
          <a:ext cx="1706835" cy="68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Samordnad individuell plan</a:t>
          </a:r>
        </a:p>
      </dsp:txBody>
      <dsp:txXfrm>
        <a:off x="2740148" y="1279580"/>
        <a:ext cx="1706835" cy="682734"/>
      </dsp:txXfrm>
    </dsp:sp>
    <dsp:sp modelId="{45DAF4E1-E373-41B6-9AC1-0C5A39020261}">
      <dsp:nvSpPr>
        <dsp:cNvPr id="0" name=""/>
        <dsp:cNvSpPr/>
      </dsp:nvSpPr>
      <dsp:spPr>
        <a:xfrm>
          <a:off x="2206761" y="2389023"/>
          <a:ext cx="768076" cy="76807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638508-27DB-40E9-B3B8-7D0626B840AD}">
      <dsp:nvSpPr>
        <dsp:cNvPr id="0" name=""/>
        <dsp:cNvSpPr/>
      </dsp:nvSpPr>
      <dsp:spPr>
        <a:xfrm>
          <a:off x="1737382" y="3418179"/>
          <a:ext cx="1706835" cy="68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Kvalitet </a:t>
          </a:r>
        </a:p>
      </dsp:txBody>
      <dsp:txXfrm>
        <a:off x="1737382" y="3418179"/>
        <a:ext cx="1706835" cy="6827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79686-B5E6-4BA6-A477-4820D6228875}">
      <dsp:nvSpPr>
        <dsp:cNvPr id="0" name=""/>
        <dsp:cNvSpPr/>
      </dsp:nvSpPr>
      <dsp:spPr>
        <a:xfrm>
          <a:off x="0" y="3807"/>
          <a:ext cx="6172199" cy="8110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30FD81-FBD5-47F4-8E05-A5A6CF581924}">
      <dsp:nvSpPr>
        <dsp:cNvPr id="0" name=""/>
        <dsp:cNvSpPr/>
      </dsp:nvSpPr>
      <dsp:spPr>
        <a:xfrm>
          <a:off x="245328" y="186282"/>
          <a:ext cx="446050" cy="4460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B2DE6E-8FD2-4769-82A0-496E682F7E2A}">
      <dsp:nvSpPr>
        <dsp:cNvPr id="0" name=""/>
        <dsp:cNvSpPr/>
      </dsp:nvSpPr>
      <dsp:spPr>
        <a:xfrm>
          <a:off x="936706" y="3807"/>
          <a:ext cx="5235493" cy="81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31" tIns="85831" rIns="85831" bIns="8583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Självständighet och trygghet</a:t>
          </a:r>
        </a:p>
      </dsp:txBody>
      <dsp:txXfrm>
        <a:off x="936706" y="3807"/>
        <a:ext cx="5235493" cy="811001"/>
      </dsp:txXfrm>
    </dsp:sp>
    <dsp:sp modelId="{0B0A46BE-18C2-4E55-9EA3-7BF0043EAF47}">
      <dsp:nvSpPr>
        <dsp:cNvPr id="0" name=""/>
        <dsp:cNvSpPr/>
      </dsp:nvSpPr>
      <dsp:spPr>
        <a:xfrm>
          <a:off x="0" y="1017559"/>
          <a:ext cx="6172199" cy="8110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35A7C4-1578-467D-9B2B-741AC72DA56A}">
      <dsp:nvSpPr>
        <dsp:cNvPr id="0" name=""/>
        <dsp:cNvSpPr/>
      </dsp:nvSpPr>
      <dsp:spPr>
        <a:xfrm>
          <a:off x="245328" y="1200034"/>
          <a:ext cx="446050" cy="4460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545D1D-5D1F-419E-9D1B-0482E8BB5117}">
      <dsp:nvSpPr>
        <dsp:cNvPr id="0" name=""/>
        <dsp:cNvSpPr/>
      </dsp:nvSpPr>
      <dsp:spPr>
        <a:xfrm>
          <a:off x="936706" y="1017559"/>
          <a:ext cx="5235493" cy="81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31" tIns="85831" rIns="85831" bIns="8583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Moderna anpassade lokaler</a:t>
          </a:r>
        </a:p>
      </dsp:txBody>
      <dsp:txXfrm>
        <a:off x="936706" y="1017559"/>
        <a:ext cx="5235493" cy="811001"/>
      </dsp:txXfrm>
    </dsp:sp>
    <dsp:sp modelId="{0FFA8788-B007-4FEB-9831-DC9546D9C29F}">
      <dsp:nvSpPr>
        <dsp:cNvPr id="0" name=""/>
        <dsp:cNvSpPr/>
      </dsp:nvSpPr>
      <dsp:spPr>
        <a:xfrm>
          <a:off x="0" y="2031311"/>
          <a:ext cx="6172199" cy="8110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003B5A-15BB-4636-86D9-C4015855F54B}">
      <dsp:nvSpPr>
        <dsp:cNvPr id="0" name=""/>
        <dsp:cNvSpPr/>
      </dsp:nvSpPr>
      <dsp:spPr>
        <a:xfrm>
          <a:off x="245328" y="2213787"/>
          <a:ext cx="446050" cy="4460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A5B5E9-CDC9-4C52-BE0B-58280449ADBD}">
      <dsp:nvSpPr>
        <dsp:cNvPr id="0" name=""/>
        <dsp:cNvSpPr/>
      </dsp:nvSpPr>
      <dsp:spPr>
        <a:xfrm>
          <a:off x="936706" y="2031311"/>
          <a:ext cx="5235493" cy="81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31" tIns="85831" rIns="85831" bIns="8583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IT- infrastruktur</a:t>
          </a:r>
        </a:p>
      </dsp:txBody>
      <dsp:txXfrm>
        <a:off x="936706" y="2031311"/>
        <a:ext cx="5235493" cy="811001"/>
      </dsp:txXfrm>
    </dsp:sp>
    <dsp:sp modelId="{9D8328DF-9049-47BD-ACF8-9A39172CC2D4}">
      <dsp:nvSpPr>
        <dsp:cNvPr id="0" name=""/>
        <dsp:cNvSpPr/>
      </dsp:nvSpPr>
      <dsp:spPr>
        <a:xfrm>
          <a:off x="0" y="3045063"/>
          <a:ext cx="6172199" cy="8110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BD7AF3-34A9-4D21-96D1-76EAB0AA121D}">
      <dsp:nvSpPr>
        <dsp:cNvPr id="0" name=""/>
        <dsp:cNvSpPr/>
      </dsp:nvSpPr>
      <dsp:spPr>
        <a:xfrm>
          <a:off x="245328" y="3227539"/>
          <a:ext cx="446050" cy="4460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9AB719-BACD-4871-80DF-F8912A921CBF}">
      <dsp:nvSpPr>
        <dsp:cNvPr id="0" name=""/>
        <dsp:cNvSpPr/>
      </dsp:nvSpPr>
      <dsp:spPr>
        <a:xfrm>
          <a:off x="936706" y="3045063"/>
          <a:ext cx="5235493" cy="81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31" tIns="85831" rIns="85831" bIns="8583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Kunskap</a:t>
          </a:r>
        </a:p>
      </dsp:txBody>
      <dsp:txXfrm>
        <a:off x="936706" y="3045063"/>
        <a:ext cx="5235493" cy="811001"/>
      </dsp:txXfrm>
    </dsp:sp>
    <dsp:sp modelId="{3DE09C6E-5E97-4B83-9D82-818DE269B815}">
      <dsp:nvSpPr>
        <dsp:cNvPr id="0" name=""/>
        <dsp:cNvSpPr/>
      </dsp:nvSpPr>
      <dsp:spPr>
        <a:xfrm>
          <a:off x="0" y="4058815"/>
          <a:ext cx="6172199" cy="8110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0C3AC2-45EE-4EE9-9418-B7B8A296AAF6}">
      <dsp:nvSpPr>
        <dsp:cNvPr id="0" name=""/>
        <dsp:cNvSpPr/>
      </dsp:nvSpPr>
      <dsp:spPr>
        <a:xfrm>
          <a:off x="245328" y="4241291"/>
          <a:ext cx="446050" cy="44605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7D83FE-AA66-4D64-AFCC-2F6D92C8B4D8}">
      <dsp:nvSpPr>
        <dsp:cNvPr id="0" name=""/>
        <dsp:cNvSpPr/>
      </dsp:nvSpPr>
      <dsp:spPr>
        <a:xfrm>
          <a:off x="936706" y="4058815"/>
          <a:ext cx="5235493" cy="81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31" tIns="85831" rIns="85831" bIns="8583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Tydlig struktur och strategi</a:t>
          </a:r>
        </a:p>
      </dsp:txBody>
      <dsp:txXfrm>
        <a:off x="936706" y="4058815"/>
        <a:ext cx="5235493" cy="8110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13520-2670-4859-9A58-561A184CB80D}">
      <dsp:nvSpPr>
        <dsp:cNvPr id="0" name=""/>
        <dsp:cNvSpPr/>
      </dsp:nvSpPr>
      <dsp:spPr>
        <a:xfrm>
          <a:off x="1120505" y="171972"/>
          <a:ext cx="2302371" cy="115118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Individens Behov I Centrum (IBIC)</a:t>
          </a:r>
        </a:p>
      </dsp:txBody>
      <dsp:txXfrm>
        <a:off x="1154222" y="205689"/>
        <a:ext cx="2234937" cy="1083751"/>
      </dsp:txXfrm>
    </dsp:sp>
    <dsp:sp modelId="{ECA5FCE4-ECFA-43A0-882F-D2489CFFE02B}">
      <dsp:nvSpPr>
        <dsp:cNvPr id="0" name=""/>
        <dsp:cNvSpPr/>
      </dsp:nvSpPr>
      <dsp:spPr>
        <a:xfrm>
          <a:off x="1152531" y="1846660"/>
          <a:ext cx="2302371" cy="115118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Bättre information om hur handläggning av ärenden går till</a:t>
          </a:r>
        </a:p>
      </dsp:txBody>
      <dsp:txXfrm>
        <a:off x="1186248" y="1880377"/>
        <a:ext cx="2234937" cy="108375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EABF3-9BCE-4523-8F7F-42B25E2C8CD0}">
      <dsp:nvSpPr>
        <dsp:cNvPr id="0" name=""/>
        <dsp:cNvSpPr/>
      </dsp:nvSpPr>
      <dsp:spPr>
        <a:xfrm>
          <a:off x="415130" y="0"/>
          <a:ext cx="4351338" cy="4351338"/>
        </a:xfrm>
        <a:prstGeom prst="diamond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473485-D559-4C13-BE58-E990FDCB4877}">
      <dsp:nvSpPr>
        <dsp:cNvPr id="0" name=""/>
        <dsp:cNvSpPr/>
      </dsp:nvSpPr>
      <dsp:spPr>
        <a:xfrm>
          <a:off x="828508" y="413377"/>
          <a:ext cx="1697021" cy="169702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Senior- och trygghetsboenden</a:t>
          </a:r>
        </a:p>
      </dsp:txBody>
      <dsp:txXfrm>
        <a:off x="911350" y="496219"/>
        <a:ext cx="1531337" cy="1531337"/>
      </dsp:txXfrm>
    </dsp:sp>
    <dsp:sp modelId="{9B8D6D28-B3B3-4F75-88FC-70073ABAB7A0}">
      <dsp:nvSpPr>
        <dsp:cNvPr id="0" name=""/>
        <dsp:cNvSpPr/>
      </dsp:nvSpPr>
      <dsp:spPr>
        <a:xfrm>
          <a:off x="2656070" y="413377"/>
          <a:ext cx="1697021" cy="169702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Riktlinjer för biståndshandläggning</a:t>
          </a:r>
        </a:p>
      </dsp:txBody>
      <dsp:txXfrm>
        <a:off x="2738912" y="496219"/>
        <a:ext cx="1531337" cy="1531337"/>
      </dsp:txXfrm>
    </dsp:sp>
    <dsp:sp modelId="{846AC4BB-D848-4108-A775-E0A6B8D20C8A}">
      <dsp:nvSpPr>
        <dsp:cNvPr id="0" name=""/>
        <dsp:cNvSpPr/>
      </dsp:nvSpPr>
      <dsp:spPr>
        <a:xfrm>
          <a:off x="828508" y="2240939"/>
          <a:ext cx="1697021" cy="169702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Måltidsmiljö</a:t>
          </a:r>
        </a:p>
      </dsp:txBody>
      <dsp:txXfrm>
        <a:off x="911350" y="2323781"/>
        <a:ext cx="1531337" cy="1531337"/>
      </dsp:txXfrm>
    </dsp:sp>
    <dsp:sp modelId="{41909B65-1433-4EC8-B385-398296A16C33}">
      <dsp:nvSpPr>
        <dsp:cNvPr id="0" name=""/>
        <dsp:cNvSpPr/>
      </dsp:nvSpPr>
      <dsp:spPr>
        <a:xfrm>
          <a:off x="2656070" y="2240939"/>
          <a:ext cx="1697021" cy="169702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Anpassade och ändamålsenliga äldreboenden</a:t>
          </a:r>
        </a:p>
      </dsp:txBody>
      <dsp:txXfrm>
        <a:off x="2738912" y="2323781"/>
        <a:ext cx="1531337" cy="15313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69F1E-4A66-4855-8A45-EADD15E690BE}">
      <dsp:nvSpPr>
        <dsp:cNvPr id="0" name=""/>
        <dsp:cNvSpPr/>
      </dsp:nvSpPr>
      <dsp:spPr>
        <a:xfrm>
          <a:off x="0" y="104372"/>
          <a:ext cx="6172199" cy="5276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Ökad livslängd</a:t>
          </a:r>
        </a:p>
      </dsp:txBody>
      <dsp:txXfrm>
        <a:off x="25759" y="130131"/>
        <a:ext cx="6120681" cy="476152"/>
      </dsp:txXfrm>
    </dsp:sp>
    <dsp:sp modelId="{5574DE3B-0AA4-47B7-87F0-B48229FAC1F8}">
      <dsp:nvSpPr>
        <dsp:cNvPr id="0" name=""/>
        <dsp:cNvSpPr/>
      </dsp:nvSpPr>
      <dsp:spPr>
        <a:xfrm>
          <a:off x="0" y="695402"/>
          <a:ext cx="6172199" cy="5276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Friskare äldre</a:t>
          </a:r>
        </a:p>
      </dsp:txBody>
      <dsp:txXfrm>
        <a:off x="25759" y="721161"/>
        <a:ext cx="6120681" cy="476152"/>
      </dsp:txXfrm>
    </dsp:sp>
    <dsp:sp modelId="{59981BA6-CFDE-48D3-943F-9F24C2624BA9}">
      <dsp:nvSpPr>
        <dsp:cNvPr id="0" name=""/>
        <dsp:cNvSpPr/>
      </dsp:nvSpPr>
      <dsp:spPr>
        <a:xfrm>
          <a:off x="0" y="1286432"/>
          <a:ext cx="6172199" cy="5276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Tillgång till rehabiliterande insatser</a:t>
          </a:r>
        </a:p>
      </dsp:txBody>
      <dsp:txXfrm>
        <a:off x="25759" y="1312191"/>
        <a:ext cx="6120681" cy="476152"/>
      </dsp:txXfrm>
    </dsp:sp>
    <dsp:sp modelId="{7514B03D-B89F-43C3-9B52-C20ED7D158A6}">
      <dsp:nvSpPr>
        <dsp:cNvPr id="0" name=""/>
        <dsp:cNvSpPr/>
      </dsp:nvSpPr>
      <dsp:spPr>
        <a:xfrm>
          <a:off x="0" y="1877462"/>
          <a:ext cx="6172199" cy="5276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Tillgång till serviceinsatser</a:t>
          </a:r>
        </a:p>
      </dsp:txBody>
      <dsp:txXfrm>
        <a:off x="25759" y="1903221"/>
        <a:ext cx="6120681" cy="476152"/>
      </dsp:txXfrm>
    </dsp:sp>
    <dsp:sp modelId="{4D8DC747-72F5-4462-B2B6-9F92D21735DC}">
      <dsp:nvSpPr>
        <dsp:cNvPr id="0" name=""/>
        <dsp:cNvSpPr/>
      </dsp:nvSpPr>
      <dsp:spPr>
        <a:xfrm>
          <a:off x="0" y="2468492"/>
          <a:ext cx="6172199" cy="5276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Välfärdsteknik som ökar självständighet</a:t>
          </a:r>
        </a:p>
      </dsp:txBody>
      <dsp:txXfrm>
        <a:off x="25759" y="2494251"/>
        <a:ext cx="6120681" cy="476152"/>
      </dsp:txXfrm>
    </dsp:sp>
    <dsp:sp modelId="{F1376FF1-3255-4561-B46E-59B15207096F}">
      <dsp:nvSpPr>
        <dsp:cNvPr id="0" name=""/>
        <dsp:cNvSpPr/>
      </dsp:nvSpPr>
      <dsp:spPr>
        <a:xfrm>
          <a:off x="0" y="3059522"/>
          <a:ext cx="6172199" cy="5276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Tillgång till senior- eller trygghetsboenden</a:t>
          </a:r>
        </a:p>
      </dsp:txBody>
      <dsp:txXfrm>
        <a:off x="25759" y="3085281"/>
        <a:ext cx="6120681" cy="476152"/>
      </dsp:txXfrm>
    </dsp:sp>
    <dsp:sp modelId="{555BC10B-6A04-45A6-9D4F-AB0D25788B19}">
      <dsp:nvSpPr>
        <dsp:cNvPr id="0" name=""/>
        <dsp:cNvSpPr/>
      </dsp:nvSpPr>
      <dsp:spPr>
        <a:xfrm>
          <a:off x="0" y="3650552"/>
          <a:ext cx="6172199" cy="5276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Tillgång till boendeplatser</a:t>
          </a:r>
        </a:p>
      </dsp:txBody>
      <dsp:txXfrm>
        <a:off x="25759" y="3676311"/>
        <a:ext cx="6120681" cy="476152"/>
      </dsp:txXfrm>
    </dsp:sp>
    <dsp:sp modelId="{01B26551-5C99-47F2-A7AC-B6E0D80D5935}">
      <dsp:nvSpPr>
        <dsp:cNvPr id="0" name=""/>
        <dsp:cNvSpPr/>
      </dsp:nvSpPr>
      <dsp:spPr>
        <a:xfrm>
          <a:off x="0" y="4241582"/>
          <a:ext cx="6172199" cy="5276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Antal dygn på särskilt boende</a:t>
          </a:r>
        </a:p>
      </dsp:txBody>
      <dsp:txXfrm>
        <a:off x="25759" y="4267341"/>
        <a:ext cx="6120681" cy="476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88A4A-1A42-4683-AF2D-D43473CF0F54}" type="datetimeFigureOut">
              <a:rPr lang="sv-SE" smtClean="0"/>
              <a:t>2023-09-04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40B9E-5757-4506-A79A-493C8E0F93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2762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Lägg till bild om arbetskraft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40B9E-5757-4506-A79A-493C8E0F93EA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8176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40B9E-5757-4506-A79A-493C8E0F93EA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9029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40B9E-5757-4506-A79A-493C8E0F93EA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1171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40B9E-5757-4506-A79A-493C8E0F93EA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7977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78A82D-BEC2-D26C-54CC-C9997E42D2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EB6182C-7E94-98A7-B336-F7E8D8302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3124E21-013B-C164-F47E-556179F5A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A3FA-E80D-4F50-83E1-61D08D3B15CA}" type="datetimeFigureOut">
              <a:rPr lang="sv-SE" smtClean="0"/>
              <a:t>2023-09-04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1A616CB-218B-03EA-F91A-A4648A71C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3E6BF40-98B5-B395-1B09-C2A980327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2364-29F9-46C3-A597-DC9087F5D2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4271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B167A4-3B88-1931-D479-8F20BEF4C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B6A70B2-0489-DA32-96D8-3A2DFFE1B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1418C52-FAC1-D2EB-539D-C0FFCD4D4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A3FA-E80D-4F50-83E1-61D08D3B15CA}" type="datetimeFigureOut">
              <a:rPr lang="sv-SE" smtClean="0"/>
              <a:t>2023-09-04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59D24E-21CF-CAD7-0959-2836DA907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44178AE-DD62-0D4E-CF33-D4E5E27F8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2364-29F9-46C3-A597-DC9087F5D2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3440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B742CC-50D4-4206-509E-632F463C1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29ACDB9-57A1-2B6A-42A6-5CA935A37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E0867B8-0CFF-7310-62D2-F450EE46F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A3FA-E80D-4F50-83E1-61D08D3B15CA}" type="datetimeFigureOut">
              <a:rPr lang="sv-SE" smtClean="0"/>
              <a:t>2023-09-04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1EE5DD0-4E50-24CE-6171-DC539DCDD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1F5CCB-6BA3-2250-2E1A-9614C1BC5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2364-29F9-46C3-A597-DC9087F5D2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5372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A1C552-4758-8B49-47A4-DC19589CC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3A5BDDA-8026-7CBB-05CB-C9831FA9DE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429B894-953B-E0A2-71F1-8F1B3F14C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EC391BB-5786-2052-981D-5651AD8B4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A3FA-E80D-4F50-83E1-61D08D3B15CA}" type="datetimeFigureOut">
              <a:rPr lang="sv-SE" smtClean="0"/>
              <a:t>2023-09-04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2174197-C8EF-CDF0-D409-C1E798043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344DEEB-26EF-7DAA-D253-C9CE306C7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2364-29F9-46C3-A597-DC9087F5D2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4221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D26A34-3635-6A1B-DD6B-4D5AC6F7A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4C373F6-4A58-5740-697A-618857DA0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DC49C2B-EC4E-3592-9E35-C4EC99DF6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B9653A3-519D-8690-84FF-4F4E52A4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22F0E13-41E6-BDEE-0076-5BF6011A00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6152C11-0C9C-3720-9A71-DE8D73CE7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A3FA-E80D-4F50-83E1-61D08D3B15CA}" type="datetimeFigureOut">
              <a:rPr lang="sv-SE" smtClean="0"/>
              <a:t>2023-09-04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C07EA16B-E4FF-FACC-8133-7BBFCFF0B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47D8CAE-E474-8F22-90C1-99EBC79DB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2364-29F9-46C3-A597-DC9087F5D2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5349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1593ED-B3FF-A127-8D04-08B8CA8DD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C6B5BAC-3F81-64A6-66FD-3BB69A095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A3FA-E80D-4F50-83E1-61D08D3B15CA}" type="datetimeFigureOut">
              <a:rPr lang="sv-SE" smtClean="0"/>
              <a:t>2023-09-04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3BD9EAB-7FFE-107F-F3CD-56CC2D1A0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73D7F24-2988-2CF1-2BB0-B7E13D7B0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2364-29F9-46C3-A597-DC9087F5D2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546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DE42BAF-76AA-EFF4-1505-D6A2E5A79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A3FA-E80D-4F50-83E1-61D08D3B15CA}" type="datetimeFigureOut">
              <a:rPr lang="sv-SE" smtClean="0"/>
              <a:t>2023-09-04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E4B2D24-38F9-8C74-645B-888FCBB0C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410C02E-D063-00A8-7CD4-2BBB32EA1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2364-29F9-46C3-A597-DC9087F5D2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1216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F709F0-C4D8-91F3-E639-3BDE268CD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3D521ED-FFC8-23A1-FE63-DBB0A6C3D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29C5649-251C-9EB2-2064-821287BE5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09CD560-545C-668A-8C16-70927E15B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A3FA-E80D-4F50-83E1-61D08D3B15CA}" type="datetimeFigureOut">
              <a:rPr lang="sv-SE" smtClean="0"/>
              <a:t>2023-09-04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4EC7D20-5C7F-D8EE-6628-607A5ADBA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E5D353F-1039-BB92-6209-B97990EB2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2364-29F9-46C3-A597-DC9087F5D2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3014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48D93A-7C56-BF57-F1F4-58FE3DD5E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F12D376-2BAC-2703-BFE5-883CC8FA5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338D8EA-A409-A2FF-05CE-03D0886CF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38FC9BA-7EEC-C323-AD1E-A53E54EE2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A3FA-E80D-4F50-83E1-61D08D3B15CA}" type="datetimeFigureOut">
              <a:rPr lang="sv-SE" smtClean="0"/>
              <a:t>2023-09-04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F67280F-0580-7933-494F-34A3419B3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74EEC06-291F-7052-A9D4-74ECB014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2364-29F9-46C3-A597-DC9087F5D2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4363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C85FC59-3714-C954-FCC8-7D98ADC44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B95DCF7-E65D-164C-97CF-CE30B49DF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A6FC159-F171-4A47-CC50-B7768D276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8A3FA-E80D-4F50-83E1-61D08D3B15CA}" type="datetimeFigureOut">
              <a:rPr lang="sv-SE" smtClean="0"/>
              <a:t>2023-09-04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99354F3-5407-B2BE-5D1A-3C5AA08C4B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F76B13A-8CF4-41D6-783C-F9965FA0F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42364-29F9-46C3-A597-DC9087F5D26E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 descr="En bild som visar text&#10;&#10;Automatiskt genererad beskrivning">
            <a:extLst>
              <a:ext uri="{FF2B5EF4-FFF2-40B4-BE49-F238E27FC236}">
                <a16:creationId xmlns:a16="http://schemas.microsoft.com/office/drawing/2014/main" id="{7C182D9C-237E-0FC7-44C6-A48B5FA9077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818" y="6036817"/>
            <a:ext cx="2397982" cy="45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219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7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E64A3985-6C88-4E32-8B63-6964B80E36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E9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 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19F7669-9955-10F1-6842-81618CA3F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9296400" cy="2387600"/>
          </a:xfrm>
        </p:spPr>
        <p:txBody>
          <a:bodyPr>
            <a:normAutofit/>
          </a:bodyPr>
          <a:lstStyle/>
          <a:p>
            <a:pPr algn="l"/>
            <a:r>
              <a:rPr lang="sv-SE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Medborgardialog 22 augusti 2023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D5D6D49-F708-736F-AC58-BE550CAD4E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3942" y="3602038"/>
            <a:ext cx="5874058" cy="1655762"/>
          </a:xfrm>
        </p:spPr>
        <p:txBody>
          <a:bodyPr/>
          <a:lstStyle/>
          <a:p>
            <a:pPr algn="l"/>
            <a:r>
              <a:rPr lang="sv-S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Uppföljning av </a:t>
            </a:r>
            <a:r>
              <a:rPr lang="sv-S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Äldreplan</a:t>
            </a:r>
            <a:endParaRPr lang="sv-S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7103C2AD-E005-16FB-ED09-2B17485598C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21" y="500253"/>
            <a:ext cx="3414609" cy="658868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C6C18545-DB64-47E1-5E6A-532A928A054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5107" y="6188470"/>
            <a:ext cx="4060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www.herjedalen.se</a:t>
            </a:r>
          </a:p>
        </p:txBody>
      </p:sp>
    </p:spTree>
    <p:extLst>
      <p:ext uri="{BB962C8B-B14F-4D97-AF65-F5344CB8AC3E}">
        <p14:creationId xmlns:p14="http://schemas.microsoft.com/office/powerpoint/2010/main" val="453512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8CBEC6-C919-90C1-B782-E900F1D24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sv-SE" sz="4100"/>
              <a:t>När jag har behov av stöd vet jag vart jag ska vända mig och får hjälp som möter upp behovet 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95BF8D0-79A7-1F5F-68D0-A61213C391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sv-SE" dirty="0"/>
              <a:t>Utbildning </a:t>
            </a:r>
          </a:p>
          <a:p>
            <a:r>
              <a:rPr lang="sv-SE" dirty="0"/>
              <a:t>E-tjänster</a:t>
            </a:r>
          </a:p>
          <a:p>
            <a:r>
              <a:rPr lang="sv-SE" dirty="0"/>
              <a:t>Kontinuerlig översyn av information på hemsidan</a:t>
            </a:r>
          </a:p>
          <a:p>
            <a:endParaRPr lang="sv-SE" dirty="0"/>
          </a:p>
        </p:txBody>
      </p:sp>
      <p:graphicFrame>
        <p:nvGraphicFramePr>
          <p:cNvPr id="6" name="Platshållare för innehåll 2">
            <a:extLst>
              <a:ext uri="{FF2B5EF4-FFF2-40B4-BE49-F238E27FC236}">
                <a16:creationId xmlns:a16="http://schemas.microsoft.com/office/drawing/2014/main" id="{9EAE9DA3-57C7-DE15-01F3-383E6F1ABE1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25365463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812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C90B07-99E3-D030-FE71-C213D40B9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sv-SE" dirty="0"/>
              <a:t>Jag har ett hem som uppfyller mina behov och önskemål 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4AAE5F6-09B8-8FCA-617D-C67C68A9E6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sv-SE" sz="2600"/>
              <a:t>Senioren och </a:t>
            </a:r>
            <a:r>
              <a:rPr lang="sv-SE" sz="2600" err="1"/>
              <a:t>Mobacka</a:t>
            </a:r>
            <a:endParaRPr lang="sv-SE" sz="2600"/>
          </a:p>
          <a:p>
            <a:r>
              <a:rPr lang="sv-SE" sz="2600"/>
              <a:t>Beslut om seniorboende i Hede</a:t>
            </a:r>
          </a:p>
          <a:p>
            <a:r>
              <a:rPr lang="sv-SE" sz="2600"/>
              <a:t>Översyn av Hedegården och </a:t>
            </a:r>
            <a:r>
              <a:rPr lang="sv-SE" sz="2600" err="1"/>
              <a:t>Fjällsol</a:t>
            </a:r>
            <a:endParaRPr lang="sv-SE" sz="2600"/>
          </a:p>
          <a:p>
            <a:r>
              <a:rPr lang="sv-SE" sz="2600"/>
              <a:t>Översyn av måltidsstrukturen på </a:t>
            </a:r>
            <a:r>
              <a:rPr lang="sv-SE" sz="2600" err="1"/>
              <a:t>Svedjegården</a:t>
            </a:r>
            <a:r>
              <a:rPr lang="sv-SE" sz="2600"/>
              <a:t>, Hedegården och </a:t>
            </a:r>
            <a:r>
              <a:rPr lang="sv-SE" sz="2600" err="1"/>
              <a:t>Fjällsol</a:t>
            </a:r>
            <a:endParaRPr lang="sv-SE" sz="2600"/>
          </a:p>
          <a:p>
            <a:r>
              <a:rPr lang="sv-SE" sz="2600" err="1"/>
              <a:t>Flexibititet</a:t>
            </a:r>
            <a:r>
              <a:rPr lang="sv-SE" sz="2600"/>
              <a:t> i användning av platser</a:t>
            </a:r>
          </a:p>
        </p:txBody>
      </p:sp>
      <p:graphicFrame>
        <p:nvGraphicFramePr>
          <p:cNvPr id="6" name="Platshållare för innehåll 2">
            <a:extLst>
              <a:ext uri="{FF2B5EF4-FFF2-40B4-BE49-F238E27FC236}">
                <a16:creationId xmlns:a16="http://schemas.microsoft.com/office/drawing/2014/main" id="{FA9BE0A1-7AE4-74DB-DFC1-D9CC11F862D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10520445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9293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38B742-1739-C456-B463-24073D40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68" y="1605280"/>
            <a:ext cx="3932237" cy="16002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kern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Befolkningsprognos 65 år och äldre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D79E8A3C-5CBA-3656-5331-FDEEB5113E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2025" y="253308"/>
            <a:ext cx="6817043" cy="4471092"/>
          </a:xfrm>
          <a:prstGeom prst="rect">
            <a:avLst/>
          </a:prstGeom>
          <a:noFill/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3ED4CE31-40BE-BD95-6C0F-7B064685C92A}"/>
              </a:ext>
            </a:extLst>
          </p:cNvPr>
          <p:cNvSpPr txBox="1"/>
          <p:nvPr/>
        </p:nvSpPr>
        <p:spPr>
          <a:xfrm>
            <a:off x="724218" y="6157396"/>
            <a:ext cx="7085013" cy="48680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sv-SE" sz="16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https://skr.se/skr/ekonomijuridik/ekonomi/prognoserplaneringbudget/folkmangdssiffror.1362.html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1B87EF5-F1A0-C9F9-157F-DD54195B3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788" y="4922044"/>
            <a:ext cx="6972935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35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52B37-EE50-C7C1-7C30-CF39F5D5B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sv-SE"/>
              <a:t>Faktorer som påverkar platsbehovet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45B5DF4-BB69-F432-57F7-AC6E1B015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44" y="3301411"/>
            <a:ext cx="4564581" cy="2567577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C9C1622-2CB9-5934-A8E1-85ECC8833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E15DBE9C-27EC-23B1-8B9F-6F4DB9725B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0361792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40769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B1BEDB9-5740-A017-A004-D7816D259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latshållare för innehåll 3" descr="En bild som visar linje, diagram, Graf, sluttning&#10;&#10;Automatiskt genererad beskrivning">
            <a:extLst>
              <a:ext uri="{FF2B5EF4-FFF2-40B4-BE49-F238E27FC236}">
                <a16:creationId xmlns:a16="http://schemas.microsoft.com/office/drawing/2014/main" id="{E990CCCD-0359-E4DD-419D-961BDEC957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34775"/>
            <a:ext cx="10515600" cy="3733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115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CB9218-0199-61C7-CF86-CCF730244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sv-SE" dirty="0"/>
              <a:t>Lediga platser inom särskilt boende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0B5B3D68-BDE5-F44F-D856-8F5EB2D799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36705" y="2623478"/>
            <a:ext cx="4584589" cy="2755631"/>
          </a:xfrm>
          <a:prstGeom prst="rect">
            <a:avLst/>
          </a:prstGeom>
        </p:spPr>
      </p:pic>
      <p:pic>
        <p:nvPicPr>
          <p:cNvPr id="10" name="Platshållare för innehåll 9">
            <a:extLst>
              <a:ext uri="{FF2B5EF4-FFF2-40B4-BE49-F238E27FC236}">
                <a16:creationId xmlns:a16="http://schemas.microsoft.com/office/drawing/2014/main" id="{6A94DDFB-85C2-A62A-3248-CA53E7747F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18250" y="3810794"/>
            <a:ext cx="4889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41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38B742-1739-C456-B463-24073D40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sv-SE"/>
              <a:t>Plats behov alternativ 1 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D7516A90-78AD-47C6-CA1A-AC2045ACE0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081" y="1449705"/>
            <a:ext cx="9511117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3573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52B37-EE50-C7C1-7C30-CF39F5D5B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kern="1200">
                <a:latin typeface="+mj-lt"/>
                <a:ea typeface="+mj-ea"/>
                <a:cs typeface="+mj-cs"/>
              </a:rPr>
              <a:t>Platsbehov alternativ 2 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AEDC6011-D9B2-9A25-6D65-6CD24F3D5418}"/>
              </a:ext>
            </a:extLst>
          </p:cNvPr>
          <p:cNvSpPr txBox="1"/>
          <p:nvPr/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2800" b="1" dirty="0"/>
              <a:t>	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22F2FD5-39FE-7E7B-F9D9-8A3EDBD54BD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6324" y="2108200"/>
            <a:ext cx="7826375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96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447D140-688C-AD20-4A29-DCBE9E3CD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 err="1"/>
              <a:t>Funäsdalen</a:t>
            </a:r>
            <a:endParaRPr lang="en-US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2B83CC90-1FE1-D328-1A15-8D3D544316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98720" y="365124"/>
            <a:ext cx="6441440" cy="5527675"/>
          </a:xfrm>
          <a:prstGeom prst="rect">
            <a:avLst/>
          </a:prstGeom>
          <a:noFill/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0F92B395-FFA2-15C5-3173-A93738D01F60}"/>
              </a:ext>
            </a:extLst>
          </p:cNvPr>
          <p:cNvSpPr txBox="1"/>
          <p:nvPr/>
        </p:nvSpPr>
        <p:spPr>
          <a:xfrm>
            <a:off x="670560" y="1834951"/>
            <a:ext cx="3930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Totalt behov av 23-29 platser 2030	 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0B5ECDCD-BF02-C5D7-7036-EC21419E55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 flipV="1">
            <a:off x="561975" y="2295524"/>
            <a:ext cx="5457825" cy="53022"/>
          </a:xfrm>
        </p:spPr>
        <p:txBody>
          <a:bodyPr>
            <a:normAutofit fontScale="25000" lnSpcReduction="20000"/>
          </a:bodyPr>
          <a:lstStyle/>
          <a:p>
            <a:endParaRPr lang="sv-SE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D192636A-4C4E-3925-AC2B-D1971AB04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3469797"/>
            <a:ext cx="4165600" cy="130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26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A77924-5BDF-9DE6-49E2-4EA5A2BEF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576000"/>
            <a:ext cx="3932237" cy="1285875"/>
          </a:xfrm>
        </p:spPr>
        <p:txBody>
          <a:bodyPr anchor="ctr" anchorCtr="0"/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Hede/Vemdalen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90B2F8E7-97C8-55DE-F40A-98C49E9DAE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576000"/>
            <a:ext cx="5679440" cy="5120505"/>
          </a:xfrm>
          <a:prstGeom prst="rect">
            <a:avLst/>
          </a:prstGeo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9874062-4315-CC71-56B6-223CB5F7AD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0000" y="2057400"/>
            <a:ext cx="3932237" cy="563880"/>
          </a:xfrm>
        </p:spPr>
        <p:txBody>
          <a:bodyPr/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Total behov av </a:t>
            </a:r>
            <a:r>
              <a:rPr lang="sv-SE" dirty="0"/>
              <a:t>27-34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platser 2030	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CCC7DAB-9D75-EDD9-0880-347C59FD8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37" y="3429000"/>
            <a:ext cx="4165600" cy="130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76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88A14E-A09A-407C-128B-B9D9A22F1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000" y="577048"/>
            <a:ext cx="10454400" cy="900000"/>
          </a:xfrm>
        </p:spPr>
        <p:txBody>
          <a:bodyPr anchor="ctr" anchorCtr="0">
            <a:normAutofit/>
          </a:bodyPr>
          <a:lstStyle/>
          <a:p>
            <a:pPr algn="l"/>
            <a:r>
              <a:rPr lang="sv-SE" sz="4400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8051063-E793-E65E-3DA8-B2E26A848F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0000" y="1606858"/>
            <a:ext cx="10454400" cy="41400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Genomgång av strategier och redovisning av pågående aktiviteter inom varje område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Fördjupning i nuläget kring särskilda boende platser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Befolkningsstatistik och prognos per området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Öppna frågor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Diskussionen i grupp utifrån frågeställning</a:t>
            </a:r>
          </a:p>
        </p:txBody>
      </p:sp>
    </p:spTree>
    <p:extLst>
      <p:ext uri="{BB962C8B-B14F-4D97-AF65-F5344CB8AC3E}">
        <p14:creationId xmlns:p14="http://schemas.microsoft.com/office/powerpoint/2010/main" val="2254015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A77924-5BDF-9DE6-49E2-4EA5A2BEF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 anchorCtr="0">
            <a:normAutofit/>
          </a:bodyPr>
          <a:lstStyle/>
          <a:p>
            <a:r>
              <a:rPr lang="sv-SE"/>
              <a:t>Sveg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B0034BD6-7F5B-D17D-8690-D8DDB207E8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457200"/>
            <a:ext cx="6714172" cy="5411788"/>
          </a:xfrm>
          <a:prstGeom prst="rect">
            <a:avLst/>
          </a:prstGeom>
          <a:noFill/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F6380B4-2553-F60B-22FD-01F86E3308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240" y="2057400"/>
            <a:ext cx="3932237" cy="523240"/>
          </a:xfrm>
        </p:spPr>
        <p:txBody>
          <a:bodyPr/>
          <a:lstStyle/>
          <a:p>
            <a:r>
              <a:rPr lang="en-US" dirty="0"/>
              <a:t>Total </a:t>
            </a:r>
            <a:r>
              <a:rPr lang="en-US" dirty="0" err="1"/>
              <a:t>behov</a:t>
            </a:r>
            <a:r>
              <a:rPr lang="en-US" dirty="0"/>
              <a:t> av 53-69 </a:t>
            </a:r>
            <a:r>
              <a:rPr lang="en-US" dirty="0" err="1"/>
              <a:t>platser</a:t>
            </a:r>
            <a:r>
              <a:rPr lang="en-US" dirty="0"/>
              <a:t> 2030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837BF95-FA42-C795-72E2-62077586A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425" y="3429000"/>
            <a:ext cx="4165600" cy="130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03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CF8F59F-71E5-EBB6-07AF-951E1D5CD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/>
          <a:p>
            <a:r>
              <a:rPr lang="en-US" dirty="0" err="1"/>
              <a:t>Ytterhogdal</a:t>
            </a:r>
            <a:endParaRPr lang="en-US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913E1C30-FB68-3286-C18E-6FEC9396C9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447" r="3" b="7572"/>
          <a:stretch/>
        </p:blipFill>
        <p:spPr>
          <a:xfrm>
            <a:off x="5183188" y="619761"/>
            <a:ext cx="6429692" cy="5241290"/>
          </a:xfrm>
          <a:prstGeom prst="rect">
            <a:avLst/>
          </a:prstGeom>
          <a:noFill/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67FE7C7-76FE-F072-4A9C-A2E0327851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2560" y="2057400"/>
            <a:ext cx="4836160" cy="787400"/>
          </a:xfrm>
        </p:spPr>
        <p:txBody>
          <a:bodyPr>
            <a:normAutofit/>
          </a:bodyPr>
          <a:lstStyle/>
          <a:p>
            <a:r>
              <a:rPr lang="en-US" sz="2400" dirty="0"/>
              <a:t>Total </a:t>
            </a:r>
            <a:r>
              <a:rPr lang="en-US" sz="2400" dirty="0" err="1"/>
              <a:t>behov</a:t>
            </a:r>
            <a:r>
              <a:rPr lang="en-US" sz="2400" dirty="0"/>
              <a:t> av 13-16 </a:t>
            </a:r>
            <a:r>
              <a:rPr lang="en-US" sz="2400" dirty="0" err="1"/>
              <a:t>platser</a:t>
            </a:r>
            <a:r>
              <a:rPr lang="en-US" sz="2400" dirty="0"/>
              <a:t> 2030 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0E4872D8-3CCC-92D0-AA1C-963C21A78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00" y="3619501"/>
            <a:ext cx="4165600" cy="130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57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D76D86F-78DC-4E98-0490-B0B71C6F7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3625D8BD-8398-9F93-4DD7-A993FB0E91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134775"/>
            <a:ext cx="10515600" cy="3733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8428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703139-70F6-A0AF-B8DC-795C428CC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Frågeställningen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5A092-8E6A-D905-8AF0-E1D83084D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Kommer benägenhet att flytta till äldreboenden öka eller minska?</a:t>
            </a:r>
          </a:p>
          <a:p>
            <a:r>
              <a:rPr lang="sv-SE" dirty="0"/>
              <a:t>Vilka faktorer blir avgörande för dig för att söka till äldreboendet?</a:t>
            </a:r>
          </a:p>
          <a:p>
            <a:r>
              <a:rPr lang="sv-SE" dirty="0"/>
              <a:t>Vad är viktigt för dig för att du ska trivas på äldreboendet? </a:t>
            </a:r>
          </a:p>
        </p:txBody>
      </p:sp>
    </p:spTree>
    <p:extLst>
      <p:ext uri="{BB962C8B-B14F-4D97-AF65-F5344CB8AC3E}">
        <p14:creationId xmlns:p14="http://schemas.microsoft.com/office/powerpoint/2010/main" val="3300009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8B3715-D261-0440-888D-D8E90650F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Mål i </a:t>
            </a:r>
            <a:r>
              <a:rPr lang="sv-SE" dirty="0" err="1"/>
              <a:t>äldreplanen</a:t>
            </a:r>
            <a:r>
              <a:rPr lang="sv-SE" dirty="0"/>
              <a:t> till 2035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29B387D-FA35-9E29-23D0-0A2EC36FD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524" y="1404385"/>
            <a:ext cx="11059274" cy="4585450"/>
          </a:xfrm>
        </p:spPr>
        <p:txBody>
          <a:bodyPr>
            <a:normAutofit lnSpcReduction="10000"/>
          </a:bodyPr>
          <a:lstStyle/>
          <a:p>
            <a:r>
              <a:rPr lang="sv-SE" dirty="0"/>
              <a:t>Jag vill känna mig trygg i mitt åldrande</a:t>
            </a:r>
          </a:p>
          <a:p>
            <a:r>
              <a:rPr lang="sv-SE" dirty="0"/>
              <a:t>Jag möter kompetent personal som trivs med sitt arbete och ger mig goda förutsättningar i mitt åldrande</a:t>
            </a:r>
          </a:p>
          <a:p>
            <a:r>
              <a:rPr lang="sv-SE" dirty="0"/>
              <a:t>Jag har, oavsett min bakgrund och förmåga, förutsättningar att leva ett gott liv i Härjedalen</a:t>
            </a:r>
          </a:p>
          <a:p>
            <a:r>
              <a:rPr lang="sv-SE" dirty="0"/>
              <a:t> Som äldre tillförsäkras jag en god och nära vård</a:t>
            </a:r>
          </a:p>
          <a:p>
            <a:r>
              <a:rPr lang="sv-SE" dirty="0"/>
              <a:t>Välfärdsteknologi ökar min självständighet i vardagen</a:t>
            </a:r>
          </a:p>
          <a:p>
            <a:r>
              <a:rPr lang="sv-SE" dirty="0"/>
              <a:t>När jag har behov av stöd vet jag vart jag ska vända mig och får hjälp som möter upp behovet</a:t>
            </a:r>
          </a:p>
          <a:p>
            <a:r>
              <a:rPr lang="sv-SE" dirty="0"/>
              <a:t>Jag har ett hem som uppfyller mina behov och önskemål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77480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D09E65-D9AD-A2B8-CF11-E39E0F0C6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sv-SE" dirty="0"/>
              <a:t>Jag vill känna mig trygg i mitt åldrande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C902288-9658-E86D-B5AE-2B330860EA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Utbildning till personal</a:t>
            </a:r>
          </a:p>
          <a:p>
            <a:r>
              <a:rPr lang="en-US" dirty="0" err="1"/>
              <a:t>Ändrade</a:t>
            </a:r>
            <a:r>
              <a:rPr lang="en-US" dirty="0"/>
              <a:t> </a:t>
            </a:r>
            <a:r>
              <a:rPr lang="en-US" dirty="0" err="1"/>
              <a:t>arbetssätt</a:t>
            </a:r>
            <a:r>
              <a:rPr lang="en-US" dirty="0"/>
              <a:t> i </a:t>
            </a:r>
            <a:r>
              <a:rPr lang="en-US" dirty="0" err="1"/>
              <a:t>mindre</a:t>
            </a:r>
            <a:r>
              <a:rPr lang="en-US" dirty="0"/>
              <a:t> </a:t>
            </a:r>
            <a:r>
              <a:rPr lang="en-US" dirty="0" err="1"/>
              <a:t>arbetslag</a:t>
            </a:r>
            <a:endParaRPr lang="en-US" dirty="0"/>
          </a:p>
          <a:p>
            <a:r>
              <a:rPr lang="en-US" dirty="0"/>
              <a:t>RPF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förtroenderåd</a:t>
            </a:r>
            <a:endParaRPr lang="en-US" dirty="0"/>
          </a:p>
          <a:p>
            <a:r>
              <a:rPr lang="en-US" dirty="0" err="1"/>
              <a:t>Internkontroll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kvalitetsgranskningar</a:t>
            </a:r>
            <a:endParaRPr lang="en-US" dirty="0"/>
          </a:p>
          <a:p>
            <a:r>
              <a:rPr lang="en-US" dirty="0" err="1"/>
              <a:t>Socialutskottets</a:t>
            </a:r>
            <a:r>
              <a:rPr lang="en-US" dirty="0"/>
              <a:t> </a:t>
            </a:r>
            <a:r>
              <a:rPr lang="en-US" dirty="0" err="1"/>
              <a:t>besök</a:t>
            </a:r>
            <a:r>
              <a:rPr lang="en-US" dirty="0"/>
              <a:t> på </a:t>
            </a:r>
            <a:r>
              <a:rPr lang="en-US" dirty="0" err="1"/>
              <a:t>äldreboenden</a:t>
            </a:r>
            <a:endParaRPr lang="en-US" dirty="0"/>
          </a:p>
          <a:p>
            <a:r>
              <a:rPr lang="en-US" dirty="0" err="1"/>
              <a:t>Utredning</a:t>
            </a:r>
            <a:r>
              <a:rPr lang="en-US" dirty="0"/>
              <a:t> </a:t>
            </a:r>
            <a:r>
              <a:rPr lang="en-US" dirty="0" err="1"/>
              <a:t>alternativa</a:t>
            </a:r>
            <a:r>
              <a:rPr lang="en-US" dirty="0"/>
              <a:t> </a:t>
            </a:r>
            <a:r>
              <a:rPr lang="en-US" dirty="0" err="1"/>
              <a:t>lösningar</a:t>
            </a:r>
            <a:r>
              <a:rPr lang="en-US" dirty="0"/>
              <a:t> för </a:t>
            </a:r>
            <a:r>
              <a:rPr lang="en-US" dirty="0" err="1"/>
              <a:t>servicetjänster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Platshållare för innehåll 2">
            <a:extLst>
              <a:ext uri="{FF2B5EF4-FFF2-40B4-BE49-F238E27FC236}">
                <a16:creationId xmlns:a16="http://schemas.microsoft.com/office/drawing/2014/main" id="{6D0CA650-CCE8-C451-8744-BD71BFC5B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6005028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2209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92D68F-82C2-FBE9-4FD9-D31C82FCA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sv-SE" sz="2200"/>
              <a:t>Jag möter kompetent personal som trivs med sitt arbete och ger mig goda förutsättningar i mitt åldrande</a:t>
            </a:r>
            <a:br>
              <a:rPr lang="sv-SE" sz="2200"/>
            </a:br>
            <a:endParaRPr lang="sv-SE" sz="220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DE27C14-DA12-43D8-DC74-42FAE1D6F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8500" y="2619910"/>
            <a:ext cx="4453526" cy="3249078"/>
          </a:xfrm>
        </p:spPr>
        <p:txBody>
          <a:bodyPr>
            <a:normAutofit/>
          </a:bodyPr>
          <a:lstStyle/>
          <a:p>
            <a:r>
              <a:rPr lang="sv-SE" sz="1800" dirty="0"/>
              <a:t>Utbildning till undersköterska</a:t>
            </a:r>
          </a:p>
          <a:p>
            <a:r>
              <a:rPr lang="sv-SE" sz="1800" dirty="0"/>
              <a:t>Fortbildningsinsatser</a:t>
            </a:r>
          </a:p>
          <a:p>
            <a:r>
              <a:rPr lang="sv-SE" sz="1800" dirty="0"/>
              <a:t>Konkurrenskraftiga löner</a:t>
            </a:r>
          </a:p>
          <a:p>
            <a:r>
              <a:rPr lang="sv-SE" sz="1800" dirty="0"/>
              <a:t>Planerad satsning på introduktion</a:t>
            </a:r>
          </a:p>
          <a:p>
            <a:r>
              <a:rPr lang="sv-SE" sz="1800" dirty="0"/>
              <a:t>Hälsofrämjande och förebyggande insatser för minskad sjukfrånvaro </a:t>
            </a:r>
          </a:p>
        </p:txBody>
      </p:sp>
      <p:graphicFrame>
        <p:nvGraphicFramePr>
          <p:cNvPr id="6" name="Platshållare för innehåll 2">
            <a:extLst>
              <a:ext uri="{FF2B5EF4-FFF2-40B4-BE49-F238E27FC236}">
                <a16:creationId xmlns:a16="http://schemas.microsoft.com/office/drawing/2014/main" id="{8122BD84-EA9F-1B92-69CF-316633704A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7586376"/>
              </p:ext>
            </p:extLst>
          </p:nvPr>
        </p:nvGraphicFramePr>
        <p:xfrm>
          <a:off x="5183188" y="1458930"/>
          <a:ext cx="5388920" cy="440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293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E7D4D7-BE48-6A6B-9A8D-91230DF43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sv-SE" sz="4100"/>
              <a:t>Jag har, oavsett min bakgrund och förmåga, förutsättningar att leva ett gott liv i Härjedalen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49B1934-99C0-FA12-0AD9-E694C1AC1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sv-SE" sz="2600" dirty="0"/>
              <a:t>Seniorboenden</a:t>
            </a:r>
          </a:p>
          <a:p>
            <a:r>
              <a:rPr lang="sv-SE" sz="2600" dirty="0"/>
              <a:t>Dagverksamhet</a:t>
            </a:r>
          </a:p>
          <a:p>
            <a:r>
              <a:rPr lang="sv-SE" sz="2600" dirty="0"/>
              <a:t>Statsbidrag för att motverka ensamheten</a:t>
            </a:r>
          </a:p>
          <a:p>
            <a:r>
              <a:rPr lang="sv-SE" sz="2600" dirty="0"/>
              <a:t>Information på kommunens hemsida</a:t>
            </a:r>
          </a:p>
          <a:p>
            <a:r>
              <a:rPr lang="sv-SE" sz="2600" dirty="0"/>
              <a:t>Nya riktlinjer för nationella minoriteters rättigheter och förvaltning av samiskt språk och kultur</a:t>
            </a:r>
          </a:p>
        </p:txBody>
      </p:sp>
      <p:graphicFrame>
        <p:nvGraphicFramePr>
          <p:cNvPr id="6" name="Platshållare för innehåll 2">
            <a:extLst>
              <a:ext uri="{FF2B5EF4-FFF2-40B4-BE49-F238E27FC236}">
                <a16:creationId xmlns:a16="http://schemas.microsoft.com/office/drawing/2014/main" id="{7F3DFF7B-D685-1228-88CB-647EC9291E4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82942805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527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CA1BE5-6E70-1803-72D8-50B91B9F0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sv-SE" dirty="0"/>
              <a:t>Som äldre tillförsäkras jag en god och nära vård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F9F4AD9-DE5A-7517-399E-AAE4485CE5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sv-SE" dirty="0"/>
              <a:t>Gemensam plan på primärvårdsnivå</a:t>
            </a:r>
          </a:p>
          <a:p>
            <a:r>
              <a:rPr lang="sv-SE" dirty="0"/>
              <a:t>Säker utskrivning från sjukhus</a:t>
            </a:r>
          </a:p>
          <a:p>
            <a:r>
              <a:rPr lang="sv-SE" dirty="0"/>
              <a:t>Utbildning i SIP</a:t>
            </a:r>
          </a:p>
          <a:p>
            <a:r>
              <a:rPr lang="sv-SE" dirty="0"/>
              <a:t>Trygg och säker hemma</a:t>
            </a:r>
          </a:p>
        </p:txBody>
      </p:sp>
      <p:graphicFrame>
        <p:nvGraphicFramePr>
          <p:cNvPr id="8" name="Platshållare för innehåll 2">
            <a:extLst>
              <a:ext uri="{FF2B5EF4-FFF2-40B4-BE49-F238E27FC236}">
                <a16:creationId xmlns:a16="http://schemas.microsoft.com/office/drawing/2014/main" id="{8AB7F62C-78C6-36D9-7452-D9E63A53B97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06320014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5710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1913CA-7001-6232-6254-5F1246F46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sv-SE" sz="2700"/>
              <a:t>Välfärdsteknologi ökar min självständighet i vardagen 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6307ED5-A0B8-B9DB-13C9-804325BFF5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/>
          <a:p>
            <a:r>
              <a:rPr lang="sv-SE" dirty="0"/>
              <a:t>Utvecklingsområde</a:t>
            </a:r>
          </a:p>
          <a:p>
            <a:r>
              <a:rPr lang="sv-SE" dirty="0"/>
              <a:t>Nya trygghetslarm</a:t>
            </a:r>
          </a:p>
          <a:p>
            <a:r>
              <a:rPr lang="sv-SE" dirty="0"/>
              <a:t>Läkemedelsfördelare</a:t>
            </a:r>
          </a:p>
          <a:p>
            <a:r>
              <a:rPr lang="sv-SE" dirty="0"/>
              <a:t>Samarbete med SKR:s kompetenscentrum för välfärdsteknik</a:t>
            </a:r>
          </a:p>
          <a:p>
            <a:r>
              <a:rPr lang="sv-SE" dirty="0"/>
              <a:t>Vad behöver du i framtiden? </a:t>
            </a:r>
          </a:p>
          <a:p>
            <a:endParaRPr lang="sv-SE" dirty="0"/>
          </a:p>
        </p:txBody>
      </p:sp>
      <p:graphicFrame>
        <p:nvGraphicFramePr>
          <p:cNvPr id="6" name="Platshållare för innehåll 2">
            <a:extLst>
              <a:ext uri="{FF2B5EF4-FFF2-40B4-BE49-F238E27FC236}">
                <a16:creationId xmlns:a16="http://schemas.microsoft.com/office/drawing/2014/main" id="{9C9454F2-857C-F0BD-D337-85CB89F4EE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4837344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8969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E0C29C9C-E81F-7C46-E3D6-A3E3E296BDD5}"/>
              </a:ext>
            </a:extLst>
          </p:cNvPr>
          <p:cNvSpPr txBox="1"/>
          <p:nvPr/>
        </p:nvSpPr>
        <p:spPr>
          <a:xfrm>
            <a:off x="205483" y="3061697"/>
            <a:ext cx="10089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Diskutera vid era bord vilken välfärdsteknik har du redan nytta av idag och vad  kommer du behöva i framtiden för att behålla självständighet? </a:t>
            </a:r>
          </a:p>
        </p:txBody>
      </p:sp>
    </p:spTree>
    <p:extLst>
      <p:ext uri="{BB962C8B-B14F-4D97-AF65-F5344CB8AC3E}">
        <p14:creationId xmlns:p14="http://schemas.microsoft.com/office/powerpoint/2010/main" val="1895095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Härjedalens kommun grön.potx" id="{12289AC8-331C-4C37-8EE4-EE4A77956478}" vid="{B15A67F3-FB73-44D2-861F-4262FC36A80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Härjedalens kommun blå (8)</Template>
  <TotalTime>1092</TotalTime>
  <Words>599</Words>
  <Application>Microsoft Office PowerPoint</Application>
  <PresentationFormat>Bredbild</PresentationFormat>
  <Paragraphs>115</Paragraphs>
  <Slides>23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Office-tema</vt:lpstr>
      <vt:lpstr>Medborgardialog 22 augusti 2023</vt:lpstr>
      <vt:lpstr>Agenda</vt:lpstr>
      <vt:lpstr>Mål i äldreplanen till 2035</vt:lpstr>
      <vt:lpstr>Jag vill känna mig trygg i mitt åldrande</vt:lpstr>
      <vt:lpstr>Jag möter kompetent personal som trivs med sitt arbete och ger mig goda förutsättningar i mitt åldrande </vt:lpstr>
      <vt:lpstr>Jag har, oavsett min bakgrund och förmåga, förutsättningar att leva ett gott liv i Härjedalen</vt:lpstr>
      <vt:lpstr>Som äldre tillförsäkras jag en god och nära vård</vt:lpstr>
      <vt:lpstr>Välfärdsteknologi ökar min självständighet i vardagen </vt:lpstr>
      <vt:lpstr>PowerPoint-presentation</vt:lpstr>
      <vt:lpstr>När jag har behov av stöd vet jag vart jag ska vända mig och får hjälp som möter upp behovet </vt:lpstr>
      <vt:lpstr>Jag har ett hem som uppfyller mina behov och önskemål </vt:lpstr>
      <vt:lpstr>Befolkningsprognos 65 år och äldre</vt:lpstr>
      <vt:lpstr>Faktorer som påverkar platsbehovet</vt:lpstr>
      <vt:lpstr>PowerPoint-presentation</vt:lpstr>
      <vt:lpstr>Lediga platser inom särskilt boende</vt:lpstr>
      <vt:lpstr>Plats behov alternativ 1 </vt:lpstr>
      <vt:lpstr>Platsbehov alternativ 2 </vt:lpstr>
      <vt:lpstr>Funäsdalen</vt:lpstr>
      <vt:lpstr>Hede/Vemdalen</vt:lpstr>
      <vt:lpstr>Sveg</vt:lpstr>
      <vt:lpstr>Ytterhogdal</vt:lpstr>
      <vt:lpstr>PowerPoint-presentation</vt:lpstr>
      <vt:lpstr>Frågeställningen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Medborgardialog 22 augusti 2023</dc:title>
  <dc:creator>Anda Embretzen</dc:creator>
  <cp:lastModifiedBy>Anda Embretzen</cp:lastModifiedBy>
  <cp:revision>10</cp:revision>
  <dcterms:created xsi:type="dcterms:W3CDTF">2023-06-30T07:22:39Z</dcterms:created>
  <dcterms:modified xsi:type="dcterms:W3CDTF">2023-09-04T06:43:27Z</dcterms:modified>
</cp:coreProperties>
</file>